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Lst>
  <p:sldSz cy="5143500" cx="9144000"/>
  <p:notesSz cx="6858000" cy="9144000"/>
  <p:embeddedFontLst>
    <p:embeddedFont>
      <p:font typeface="Raleway"/>
      <p:regular r:id="rId68"/>
      <p:bold r:id="rId69"/>
      <p:italic r:id="rId70"/>
      <p:boldItalic r:id="rId71"/>
    </p:embeddedFont>
    <p:embeddedFont>
      <p:font typeface="Lato"/>
      <p:regular r:id="rId72"/>
      <p:bold r:id="rId73"/>
      <p:italic r:id="rId74"/>
      <p:boldItalic r:id="rId75"/>
    </p:embeddedFont>
    <p:embeddedFont>
      <p:font typeface="Karla"/>
      <p:regular r:id="rId76"/>
      <p:bold r:id="rId77"/>
      <p:italic r:id="rId78"/>
      <p:boldItalic r:id="rId7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font" Target="fonts/Lato-bold.fntdata"/><Relationship Id="rId72" Type="http://schemas.openxmlformats.org/officeDocument/2006/relationships/font" Target="fonts/Lato-regular.fntdata"/><Relationship Id="rId31" Type="http://schemas.openxmlformats.org/officeDocument/2006/relationships/slide" Target="slides/slide26.xml"/><Relationship Id="rId75" Type="http://schemas.openxmlformats.org/officeDocument/2006/relationships/font" Target="fonts/Lato-boldItalic.fntdata"/><Relationship Id="rId30" Type="http://schemas.openxmlformats.org/officeDocument/2006/relationships/slide" Target="slides/slide25.xml"/><Relationship Id="rId74" Type="http://schemas.openxmlformats.org/officeDocument/2006/relationships/font" Target="fonts/Lato-italic.fntdata"/><Relationship Id="rId33" Type="http://schemas.openxmlformats.org/officeDocument/2006/relationships/slide" Target="slides/slide28.xml"/><Relationship Id="rId77" Type="http://schemas.openxmlformats.org/officeDocument/2006/relationships/font" Target="fonts/Karla-bold.fntdata"/><Relationship Id="rId32" Type="http://schemas.openxmlformats.org/officeDocument/2006/relationships/slide" Target="slides/slide27.xml"/><Relationship Id="rId76" Type="http://schemas.openxmlformats.org/officeDocument/2006/relationships/font" Target="fonts/Karla-regular.fntdata"/><Relationship Id="rId35" Type="http://schemas.openxmlformats.org/officeDocument/2006/relationships/slide" Target="slides/slide30.xml"/><Relationship Id="rId79" Type="http://schemas.openxmlformats.org/officeDocument/2006/relationships/font" Target="fonts/Karla-boldItalic.fntdata"/><Relationship Id="rId34" Type="http://schemas.openxmlformats.org/officeDocument/2006/relationships/slide" Target="slides/slide29.xml"/><Relationship Id="rId78" Type="http://schemas.openxmlformats.org/officeDocument/2006/relationships/font" Target="fonts/Karla-italic.fntdata"/><Relationship Id="rId71" Type="http://schemas.openxmlformats.org/officeDocument/2006/relationships/font" Target="fonts/Raleway-boldItalic.fntdata"/><Relationship Id="rId70" Type="http://schemas.openxmlformats.org/officeDocument/2006/relationships/font" Target="fonts/Raleway-italic.fntdata"/><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slide" Target="slides/slide61.xml"/><Relationship Id="rId21" Type="http://schemas.openxmlformats.org/officeDocument/2006/relationships/slide" Target="slides/slide16.xml"/><Relationship Id="rId65" Type="http://schemas.openxmlformats.org/officeDocument/2006/relationships/slide" Target="slides/slide60.xml"/><Relationship Id="rId24" Type="http://schemas.openxmlformats.org/officeDocument/2006/relationships/slide" Target="slides/slide19.xml"/><Relationship Id="rId68" Type="http://schemas.openxmlformats.org/officeDocument/2006/relationships/font" Target="fonts/Raleway-regular.fntdata"/><Relationship Id="rId23" Type="http://schemas.openxmlformats.org/officeDocument/2006/relationships/slide" Target="slides/slide18.xml"/><Relationship Id="rId67" Type="http://schemas.openxmlformats.org/officeDocument/2006/relationships/slide" Target="slides/slide62.xml"/><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font" Target="fonts/Raleway-bold.fntdata"/><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5b5b76c13e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5b5b76c13e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5b5b76c13e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5b5b76c13e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5b5b76c13e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5b5b76c13e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5b5b76c13e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5b5b76c13e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59738ecf9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59738ecf9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59738ecf9a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59738ecf9a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59738ecf9a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59738ecf9a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59738ecf9a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59738ecf9a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59738ecf9a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59738ecf9a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59738ecf9a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59738ecf9a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59738ecf9a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59738ecf9a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5b5b76c13e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5b5b76c13e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59738ecf9a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59738ecf9a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59738ecf9a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59738ecf9a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59738ecf9a_0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59738ecf9a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59738ecf9a_0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59738ecf9a_0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59738ecf9a_0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59738ecf9a_0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59738ecf9a_0_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59738ecf9a_0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59738ecf9a_0_1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59738ecf9a_0_1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59738ecf9a_0_2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59738ecf9a_0_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59738ecf9a_0_2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59738ecf9a_0_2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59738ecf9a_0_2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59738ecf9a_0_2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d5b15f0a3_5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d5b15f0a3_5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59738ecf9a_0_2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59738ecf9a_0_2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59738ecf9a_0_2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59738ecf9a_0_2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59738ecf9a_0_2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59738ecf9a_0_2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59738ecf9a_0_2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0" name="Google Shape;390;g59738ecf9a_0_2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59738ecf9a_0_2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59738ecf9a_0_2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g59738ecf9a_0_3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0" name="Google Shape;410;g59738ecf9a_0_3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g59738ecf9a_0_3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9" name="Google Shape;419;g59738ecf9a_0_3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g59738ecf9a_0_3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7" name="Google Shape;437;g59738ecf9a_0_3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59738ecf9a_0_3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8" name="Google Shape;448;g59738ecf9a_0_3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g59738ecf9a_0_3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8" name="Google Shape;458;g59738ecf9a_0_3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595e0191a6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595e0191a6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g59738ecf9a_0_3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7" name="Google Shape;467;g59738ecf9a_0_3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g59738ecf9a_0_4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1" name="Google Shape;481;g59738ecf9a_0_4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g59738ecf9a_0_4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5" name="Google Shape;495;g59738ecf9a_0_4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 name="Shape 503"/>
        <p:cNvGrpSpPr/>
        <p:nvPr/>
      </p:nvGrpSpPr>
      <p:grpSpPr>
        <a:xfrm>
          <a:off x="0" y="0"/>
          <a:ext cx="0" cy="0"/>
          <a:chOff x="0" y="0"/>
          <a:chExt cx="0" cy="0"/>
        </a:xfrm>
      </p:grpSpPr>
      <p:sp>
        <p:nvSpPr>
          <p:cNvPr id="504" name="Google Shape;504;g59738ecf9a_0_4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5" name="Google Shape;505;g59738ecf9a_0_4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g59738ecf9a_0_4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4" name="Google Shape;514;g59738ecf9a_0_4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 name="Shape 526"/>
        <p:cNvGrpSpPr/>
        <p:nvPr/>
      </p:nvGrpSpPr>
      <p:grpSpPr>
        <a:xfrm>
          <a:off x="0" y="0"/>
          <a:ext cx="0" cy="0"/>
          <a:chOff x="0" y="0"/>
          <a:chExt cx="0" cy="0"/>
        </a:xfrm>
      </p:grpSpPr>
      <p:sp>
        <p:nvSpPr>
          <p:cNvPr id="527" name="Google Shape;527;g59738ecf9a_0_4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8" name="Google Shape;528;g59738ecf9a_0_4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4" name="Shape 554"/>
        <p:cNvGrpSpPr/>
        <p:nvPr/>
      </p:nvGrpSpPr>
      <p:grpSpPr>
        <a:xfrm>
          <a:off x="0" y="0"/>
          <a:ext cx="0" cy="0"/>
          <a:chOff x="0" y="0"/>
          <a:chExt cx="0" cy="0"/>
        </a:xfrm>
      </p:grpSpPr>
      <p:sp>
        <p:nvSpPr>
          <p:cNvPr id="555" name="Google Shape;555;g59738ecf9a_0_5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6" name="Google Shape;556;g59738ecf9a_0_5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4" name="Shape 564"/>
        <p:cNvGrpSpPr/>
        <p:nvPr/>
      </p:nvGrpSpPr>
      <p:grpSpPr>
        <a:xfrm>
          <a:off x="0" y="0"/>
          <a:ext cx="0" cy="0"/>
          <a:chOff x="0" y="0"/>
          <a:chExt cx="0" cy="0"/>
        </a:xfrm>
      </p:grpSpPr>
      <p:sp>
        <p:nvSpPr>
          <p:cNvPr id="565" name="Google Shape;565;ga69ee5595b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6" name="Google Shape;566;ga69ee5595b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3" name="Shape 573"/>
        <p:cNvGrpSpPr/>
        <p:nvPr/>
      </p:nvGrpSpPr>
      <p:grpSpPr>
        <a:xfrm>
          <a:off x="0" y="0"/>
          <a:ext cx="0" cy="0"/>
          <a:chOff x="0" y="0"/>
          <a:chExt cx="0" cy="0"/>
        </a:xfrm>
      </p:grpSpPr>
      <p:sp>
        <p:nvSpPr>
          <p:cNvPr id="574" name="Google Shape;574;ga69ee5595b_1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5" name="Google Shape;575;ga69ee5595b_1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1" name="Shape 591"/>
        <p:cNvGrpSpPr/>
        <p:nvPr/>
      </p:nvGrpSpPr>
      <p:grpSpPr>
        <a:xfrm>
          <a:off x="0" y="0"/>
          <a:ext cx="0" cy="0"/>
          <a:chOff x="0" y="0"/>
          <a:chExt cx="0" cy="0"/>
        </a:xfrm>
      </p:grpSpPr>
      <p:sp>
        <p:nvSpPr>
          <p:cNvPr id="592" name="Google Shape;592;g59738ecf9a_0_5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3" name="Google Shape;593;g59738ecf9a_0_5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595e0191a6_4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595e0191a6_4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1" name="Shape 601"/>
        <p:cNvGrpSpPr/>
        <p:nvPr/>
      </p:nvGrpSpPr>
      <p:grpSpPr>
        <a:xfrm>
          <a:off x="0" y="0"/>
          <a:ext cx="0" cy="0"/>
          <a:chOff x="0" y="0"/>
          <a:chExt cx="0" cy="0"/>
        </a:xfrm>
      </p:grpSpPr>
      <p:sp>
        <p:nvSpPr>
          <p:cNvPr id="602" name="Google Shape;602;g59738ecf9a_0_5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3" name="Google Shape;603;g59738ecf9a_0_5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9" name="Shape 609"/>
        <p:cNvGrpSpPr/>
        <p:nvPr/>
      </p:nvGrpSpPr>
      <p:grpSpPr>
        <a:xfrm>
          <a:off x="0" y="0"/>
          <a:ext cx="0" cy="0"/>
          <a:chOff x="0" y="0"/>
          <a:chExt cx="0" cy="0"/>
        </a:xfrm>
      </p:grpSpPr>
      <p:sp>
        <p:nvSpPr>
          <p:cNvPr id="610" name="Google Shape;610;g59738ecf9a_0_5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1" name="Google Shape;611;g59738ecf9a_0_5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6" name="Shape 626"/>
        <p:cNvGrpSpPr/>
        <p:nvPr/>
      </p:nvGrpSpPr>
      <p:grpSpPr>
        <a:xfrm>
          <a:off x="0" y="0"/>
          <a:ext cx="0" cy="0"/>
          <a:chOff x="0" y="0"/>
          <a:chExt cx="0" cy="0"/>
        </a:xfrm>
      </p:grpSpPr>
      <p:sp>
        <p:nvSpPr>
          <p:cNvPr id="627" name="Google Shape;627;g59738ecf9a_0_5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8" name="Google Shape;628;g59738ecf9a_0_5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5" name="Shape 635"/>
        <p:cNvGrpSpPr/>
        <p:nvPr/>
      </p:nvGrpSpPr>
      <p:grpSpPr>
        <a:xfrm>
          <a:off x="0" y="0"/>
          <a:ext cx="0" cy="0"/>
          <a:chOff x="0" y="0"/>
          <a:chExt cx="0" cy="0"/>
        </a:xfrm>
      </p:grpSpPr>
      <p:sp>
        <p:nvSpPr>
          <p:cNvPr id="636" name="Google Shape;636;g59738ecf9a_0_5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7" name="Google Shape;637;g59738ecf9a_0_5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5" name="Shape 645"/>
        <p:cNvGrpSpPr/>
        <p:nvPr/>
      </p:nvGrpSpPr>
      <p:grpSpPr>
        <a:xfrm>
          <a:off x="0" y="0"/>
          <a:ext cx="0" cy="0"/>
          <a:chOff x="0" y="0"/>
          <a:chExt cx="0" cy="0"/>
        </a:xfrm>
      </p:grpSpPr>
      <p:sp>
        <p:nvSpPr>
          <p:cNvPr id="646" name="Google Shape;646;g59738ecf9a_0_6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7" name="Google Shape;647;g59738ecf9a_0_6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9" name="Shape 659"/>
        <p:cNvGrpSpPr/>
        <p:nvPr/>
      </p:nvGrpSpPr>
      <p:grpSpPr>
        <a:xfrm>
          <a:off x="0" y="0"/>
          <a:ext cx="0" cy="0"/>
          <a:chOff x="0" y="0"/>
          <a:chExt cx="0" cy="0"/>
        </a:xfrm>
      </p:grpSpPr>
      <p:sp>
        <p:nvSpPr>
          <p:cNvPr id="660" name="Google Shape;660;g59738ecf9a_0_6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1" name="Google Shape;661;g59738ecf9a_0_6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8" name="Shape 668"/>
        <p:cNvGrpSpPr/>
        <p:nvPr/>
      </p:nvGrpSpPr>
      <p:grpSpPr>
        <a:xfrm>
          <a:off x="0" y="0"/>
          <a:ext cx="0" cy="0"/>
          <a:chOff x="0" y="0"/>
          <a:chExt cx="0" cy="0"/>
        </a:xfrm>
      </p:grpSpPr>
      <p:sp>
        <p:nvSpPr>
          <p:cNvPr id="669" name="Google Shape;669;g59738ecf9a_0_6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0" name="Google Shape;670;g59738ecf9a_0_6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7" name="Shape 677"/>
        <p:cNvGrpSpPr/>
        <p:nvPr/>
      </p:nvGrpSpPr>
      <p:grpSpPr>
        <a:xfrm>
          <a:off x="0" y="0"/>
          <a:ext cx="0" cy="0"/>
          <a:chOff x="0" y="0"/>
          <a:chExt cx="0" cy="0"/>
        </a:xfrm>
      </p:grpSpPr>
      <p:sp>
        <p:nvSpPr>
          <p:cNvPr id="678" name="Google Shape;678;g59738ecf9a_0_6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9" name="Google Shape;679;g59738ecf9a_0_6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7" name="Shape 687"/>
        <p:cNvGrpSpPr/>
        <p:nvPr/>
      </p:nvGrpSpPr>
      <p:grpSpPr>
        <a:xfrm>
          <a:off x="0" y="0"/>
          <a:ext cx="0" cy="0"/>
          <a:chOff x="0" y="0"/>
          <a:chExt cx="0" cy="0"/>
        </a:xfrm>
      </p:grpSpPr>
      <p:sp>
        <p:nvSpPr>
          <p:cNvPr id="688" name="Google Shape;688;g59738ecf9a_0_6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9" name="Google Shape;689;g59738ecf9a_0_6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5" name="Shape 695"/>
        <p:cNvGrpSpPr/>
        <p:nvPr/>
      </p:nvGrpSpPr>
      <p:grpSpPr>
        <a:xfrm>
          <a:off x="0" y="0"/>
          <a:ext cx="0" cy="0"/>
          <a:chOff x="0" y="0"/>
          <a:chExt cx="0" cy="0"/>
        </a:xfrm>
      </p:grpSpPr>
      <p:sp>
        <p:nvSpPr>
          <p:cNvPr id="696" name="Google Shape;696;g59738ecf9a_0_6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7" name="Google Shape;697;g59738ecf9a_0_6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595e0191a6_4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595e0191a6_4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3" name="Shape 703"/>
        <p:cNvGrpSpPr/>
        <p:nvPr/>
      </p:nvGrpSpPr>
      <p:grpSpPr>
        <a:xfrm>
          <a:off x="0" y="0"/>
          <a:ext cx="0" cy="0"/>
          <a:chOff x="0" y="0"/>
          <a:chExt cx="0" cy="0"/>
        </a:xfrm>
      </p:grpSpPr>
      <p:sp>
        <p:nvSpPr>
          <p:cNvPr id="704" name="Google Shape;704;g59738ecf9a_0_6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5" name="Google Shape;705;g59738ecf9a_0_6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1" name="Shape 711"/>
        <p:cNvGrpSpPr/>
        <p:nvPr/>
      </p:nvGrpSpPr>
      <p:grpSpPr>
        <a:xfrm>
          <a:off x="0" y="0"/>
          <a:ext cx="0" cy="0"/>
          <a:chOff x="0" y="0"/>
          <a:chExt cx="0" cy="0"/>
        </a:xfrm>
      </p:grpSpPr>
      <p:sp>
        <p:nvSpPr>
          <p:cNvPr id="712" name="Google Shape;712;g59738ecf9a_0_6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3" name="Google Shape;713;g59738ecf9a_0_6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8" name="Shape 728"/>
        <p:cNvGrpSpPr/>
        <p:nvPr/>
      </p:nvGrpSpPr>
      <p:grpSpPr>
        <a:xfrm>
          <a:off x="0" y="0"/>
          <a:ext cx="0" cy="0"/>
          <a:chOff x="0" y="0"/>
          <a:chExt cx="0" cy="0"/>
        </a:xfrm>
      </p:grpSpPr>
      <p:sp>
        <p:nvSpPr>
          <p:cNvPr id="729" name="Google Shape;729;g59738ecf9a_0_7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0" name="Google Shape;730;g59738ecf9a_0_7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595e0191a6_4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595e0191a6_4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5b5b76c13e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5b5b76c13e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595e0191a6_4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595e0191a6_4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cxnSp>
        <p:nvCxnSpPr>
          <p:cNvPr id="10" name="Google Shape;10;p2"/>
          <p:cNvCxnSpPr/>
          <p:nvPr/>
        </p:nvCxnSpPr>
        <p:spPr>
          <a:xfrm>
            <a:off x="2477724" y="415650"/>
            <a:ext cx="6244200" cy="0"/>
          </a:xfrm>
          <a:prstGeom prst="straightConnector1">
            <a:avLst/>
          </a:prstGeom>
          <a:noFill/>
          <a:ln cap="flat" cmpd="sng" w="38100">
            <a:solidFill>
              <a:schemeClr val="lt1"/>
            </a:solidFill>
            <a:prstDash val="solid"/>
            <a:round/>
            <a:headEnd len="sm" w="sm" type="none"/>
            <a:tailEnd len="sm" w="sm" type="none"/>
          </a:ln>
        </p:spPr>
      </p:cxnSp>
      <p:cxnSp>
        <p:nvCxnSpPr>
          <p:cNvPr id="11" name="Google Shape;11;p2"/>
          <p:cNvCxnSpPr/>
          <p:nvPr/>
        </p:nvCxnSpPr>
        <p:spPr>
          <a:xfrm>
            <a:off x="2477724" y="4740000"/>
            <a:ext cx="6244200" cy="0"/>
          </a:xfrm>
          <a:prstGeom prst="straightConnector1">
            <a:avLst/>
          </a:prstGeom>
          <a:noFill/>
          <a:ln cap="flat" cmpd="sng" w="19050">
            <a:solidFill>
              <a:schemeClr val="lt1"/>
            </a:solidFill>
            <a:prstDash val="solid"/>
            <a:round/>
            <a:headEnd len="sm" w="sm" type="none"/>
            <a:tailEnd len="sm" w="sm" type="none"/>
          </a:ln>
        </p:spPr>
      </p:cxnSp>
      <p:cxnSp>
        <p:nvCxnSpPr>
          <p:cNvPr id="12" name="Google Shape;12;p2"/>
          <p:cNvCxnSpPr/>
          <p:nvPr/>
        </p:nvCxnSpPr>
        <p:spPr>
          <a:xfrm>
            <a:off x="425198" y="415650"/>
            <a:ext cx="183300" cy="0"/>
          </a:xfrm>
          <a:prstGeom prst="straightConnector1">
            <a:avLst/>
          </a:prstGeom>
          <a:noFill/>
          <a:ln cap="flat" cmpd="sng" w="19050">
            <a:solidFill>
              <a:schemeClr val="lt1"/>
            </a:solidFill>
            <a:prstDash val="solid"/>
            <a:round/>
            <a:headEnd len="sm" w="sm" type="none"/>
            <a:tailEnd len="sm" w="sm" type="none"/>
          </a:ln>
        </p:spPr>
      </p:cxnSp>
      <p:sp>
        <p:nvSpPr>
          <p:cNvPr id="13" name="Google Shape;13;p2"/>
          <p:cNvSpPr txBox="1"/>
          <p:nvPr>
            <p:ph type="ctrTitle"/>
          </p:nvPr>
        </p:nvSpPr>
        <p:spPr>
          <a:xfrm>
            <a:off x="2371725" y="630225"/>
            <a:ext cx="6331500" cy="15420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
        <p:nvSpPr>
          <p:cNvPr id="14" name="Google Shape;14;p2"/>
          <p:cNvSpPr txBox="1"/>
          <p:nvPr>
            <p:ph idx="1" type="subTitle"/>
          </p:nvPr>
        </p:nvSpPr>
        <p:spPr>
          <a:xfrm>
            <a:off x="2390267" y="3238450"/>
            <a:ext cx="6331500" cy="1241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p:txBody>
      </p:sp>
      <p:sp>
        <p:nvSpPr>
          <p:cNvPr id="15" name="Google Shape;15;p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0" name="Shape 60"/>
        <p:cNvGrpSpPr/>
        <p:nvPr/>
      </p:nvGrpSpPr>
      <p:grpSpPr>
        <a:xfrm>
          <a:off x="0" y="0"/>
          <a:ext cx="0" cy="0"/>
          <a:chOff x="0" y="0"/>
          <a:chExt cx="0" cy="0"/>
        </a:xfrm>
      </p:grpSpPr>
      <p:cxnSp>
        <p:nvCxnSpPr>
          <p:cNvPr id="61" name="Google Shape;61;p11"/>
          <p:cNvCxnSpPr/>
          <p:nvPr/>
        </p:nvCxnSpPr>
        <p:spPr>
          <a:xfrm>
            <a:off x="425200" y="4740000"/>
            <a:ext cx="8296800" cy="0"/>
          </a:xfrm>
          <a:prstGeom prst="straightConnector1">
            <a:avLst/>
          </a:prstGeom>
          <a:noFill/>
          <a:ln cap="flat" cmpd="sng" w="19050">
            <a:solidFill>
              <a:schemeClr val="dk2"/>
            </a:solidFill>
            <a:prstDash val="solid"/>
            <a:round/>
            <a:headEnd len="sm" w="sm" type="none"/>
            <a:tailEnd len="sm" w="sm" type="none"/>
          </a:ln>
        </p:spPr>
      </p:cxnSp>
      <p:cxnSp>
        <p:nvCxnSpPr>
          <p:cNvPr id="62" name="Google Shape;62;p11"/>
          <p:cNvCxnSpPr/>
          <p:nvPr/>
        </p:nvCxnSpPr>
        <p:spPr>
          <a:xfrm>
            <a:off x="425200" y="415650"/>
            <a:ext cx="8296800" cy="0"/>
          </a:xfrm>
          <a:prstGeom prst="straightConnector1">
            <a:avLst/>
          </a:prstGeom>
          <a:noFill/>
          <a:ln cap="flat" cmpd="sng" w="38100">
            <a:solidFill>
              <a:schemeClr val="dk2"/>
            </a:solidFill>
            <a:prstDash val="solid"/>
            <a:round/>
            <a:headEnd len="sm" w="sm" type="none"/>
            <a:tailEnd len="sm" w="sm" type="none"/>
          </a:ln>
        </p:spPr>
      </p:cxnSp>
      <p:sp>
        <p:nvSpPr>
          <p:cNvPr id="63" name="Google Shape;63;p11"/>
          <p:cNvSpPr txBox="1"/>
          <p:nvPr>
            <p:ph hasCustomPrompt="1" type="title"/>
          </p:nvPr>
        </p:nvSpPr>
        <p:spPr>
          <a:xfrm>
            <a:off x="853950" y="1304850"/>
            <a:ext cx="7436100" cy="1538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1pPr>
            <a:lvl2pPr lvl="1"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2pPr>
            <a:lvl3pPr lvl="2"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3pPr>
            <a:lvl4pPr lvl="3"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4pPr>
            <a:lvl5pPr lvl="4"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5pPr>
            <a:lvl6pPr lvl="5"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6pPr>
            <a:lvl7pPr lvl="6"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7pPr>
            <a:lvl8pPr lvl="7"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8pPr>
            <a:lvl9pPr lvl="8"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9pPr>
          </a:lstStyle>
          <a:p>
            <a:r>
              <a:t>xx%</a:t>
            </a:r>
          </a:p>
        </p:txBody>
      </p:sp>
      <p:sp>
        <p:nvSpPr>
          <p:cNvPr id="64" name="Google Shape;64;p11"/>
          <p:cNvSpPr txBox="1"/>
          <p:nvPr>
            <p:ph idx="1" type="body"/>
          </p:nvPr>
        </p:nvSpPr>
        <p:spPr>
          <a:xfrm>
            <a:off x="853950" y="2919450"/>
            <a:ext cx="7436100" cy="10716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65" name="Google Shape;65;p11"/>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6" name="Shape 66"/>
        <p:cNvGrpSpPr/>
        <p:nvPr/>
      </p:nvGrpSpPr>
      <p:grpSpPr>
        <a:xfrm>
          <a:off x="0" y="0"/>
          <a:ext cx="0" cy="0"/>
          <a:chOff x="0" y="0"/>
          <a:chExt cx="0" cy="0"/>
        </a:xfrm>
      </p:grpSpPr>
      <p:sp>
        <p:nvSpPr>
          <p:cNvPr id="67" name="Google Shape;67;p1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6" name="Shape 16"/>
        <p:cNvGrpSpPr/>
        <p:nvPr/>
      </p:nvGrpSpPr>
      <p:grpSpPr>
        <a:xfrm>
          <a:off x="0" y="0"/>
          <a:ext cx="0" cy="0"/>
          <a:chOff x="0" y="0"/>
          <a:chExt cx="0" cy="0"/>
        </a:xfrm>
      </p:grpSpPr>
      <p:cxnSp>
        <p:nvCxnSpPr>
          <p:cNvPr id="17" name="Google Shape;17;p3"/>
          <p:cNvCxnSpPr/>
          <p:nvPr/>
        </p:nvCxnSpPr>
        <p:spPr>
          <a:xfrm>
            <a:off x="425200" y="415650"/>
            <a:ext cx="8296800" cy="0"/>
          </a:xfrm>
          <a:prstGeom prst="straightConnector1">
            <a:avLst/>
          </a:prstGeom>
          <a:noFill/>
          <a:ln cap="flat" cmpd="sng" w="38100">
            <a:solidFill>
              <a:schemeClr val="lt1"/>
            </a:solidFill>
            <a:prstDash val="solid"/>
            <a:round/>
            <a:headEnd len="sm" w="sm" type="none"/>
            <a:tailEnd len="sm" w="sm" type="none"/>
          </a:ln>
        </p:spPr>
      </p:cxnSp>
      <p:cxnSp>
        <p:nvCxnSpPr>
          <p:cNvPr id="18" name="Google Shape;18;p3"/>
          <p:cNvCxnSpPr/>
          <p:nvPr/>
        </p:nvCxnSpPr>
        <p:spPr>
          <a:xfrm>
            <a:off x="425200" y="4740000"/>
            <a:ext cx="8296800" cy="0"/>
          </a:xfrm>
          <a:prstGeom prst="straightConnector1">
            <a:avLst/>
          </a:prstGeom>
          <a:noFill/>
          <a:ln cap="flat" cmpd="sng" w="19050">
            <a:solidFill>
              <a:schemeClr val="lt1"/>
            </a:solidFill>
            <a:prstDash val="solid"/>
            <a:round/>
            <a:headEnd len="sm" w="sm" type="none"/>
            <a:tailEnd len="sm" w="sm" type="none"/>
          </a:ln>
        </p:spPr>
      </p:cxnSp>
      <p:sp>
        <p:nvSpPr>
          <p:cNvPr id="19" name="Google Shape;19;p3"/>
          <p:cNvSpPr txBox="1"/>
          <p:nvPr>
            <p:ph type="title"/>
          </p:nvPr>
        </p:nvSpPr>
        <p:spPr>
          <a:xfrm>
            <a:off x="406425" y="1806825"/>
            <a:ext cx="8296800" cy="1542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4800"/>
              <a:buNone/>
              <a:defRPr sz="4800">
                <a:solidFill>
                  <a:schemeClr val="lt1"/>
                </a:solidFill>
              </a:defRPr>
            </a:lvl1pPr>
            <a:lvl2pPr lvl="1" rtl="0" algn="ctr">
              <a:spcBef>
                <a:spcPts val="0"/>
              </a:spcBef>
              <a:spcAft>
                <a:spcPts val="0"/>
              </a:spcAft>
              <a:buClr>
                <a:schemeClr val="lt1"/>
              </a:buClr>
              <a:buSzPts val="4800"/>
              <a:buNone/>
              <a:defRPr sz="4800">
                <a:solidFill>
                  <a:schemeClr val="lt1"/>
                </a:solidFill>
              </a:defRPr>
            </a:lvl2pPr>
            <a:lvl3pPr lvl="2" rtl="0" algn="ctr">
              <a:spcBef>
                <a:spcPts val="0"/>
              </a:spcBef>
              <a:spcAft>
                <a:spcPts val="0"/>
              </a:spcAft>
              <a:buClr>
                <a:schemeClr val="lt1"/>
              </a:buClr>
              <a:buSzPts val="4800"/>
              <a:buNone/>
              <a:defRPr sz="4800">
                <a:solidFill>
                  <a:schemeClr val="lt1"/>
                </a:solidFill>
              </a:defRPr>
            </a:lvl3pPr>
            <a:lvl4pPr lvl="3" rtl="0" algn="ctr">
              <a:spcBef>
                <a:spcPts val="0"/>
              </a:spcBef>
              <a:spcAft>
                <a:spcPts val="0"/>
              </a:spcAft>
              <a:buClr>
                <a:schemeClr val="lt1"/>
              </a:buClr>
              <a:buSzPts val="4800"/>
              <a:buNone/>
              <a:defRPr sz="4800">
                <a:solidFill>
                  <a:schemeClr val="lt1"/>
                </a:solidFill>
              </a:defRPr>
            </a:lvl4pPr>
            <a:lvl5pPr lvl="4" rtl="0" algn="ctr">
              <a:spcBef>
                <a:spcPts val="0"/>
              </a:spcBef>
              <a:spcAft>
                <a:spcPts val="0"/>
              </a:spcAft>
              <a:buClr>
                <a:schemeClr val="lt1"/>
              </a:buClr>
              <a:buSzPts val="4800"/>
              <a:buNone/>
              <a:defRPr sz="4800">
                <a:solidFill>
                  <a:schemeClr val="lt1"/>
                </a:solidFill>
              </a:defRPr>
            </a:lvl5pPr>
            <a:lvl6pPr lvl="5" rtl="0" algn="ctr">
              <a:spcBef>
                <a:spcPts val="0"/>
              </a:spcBef>
              <a:spcAft>
                <a:spcPts val="0"/>
              </a:spcAft>
              <a:buClr>
                <a:schemeClr val="lt1"/>
              </a:buClr>
              <a:buSzPts val="4800"/>
              <a:buNone/>
              <a:defRPr sz="4800">
                <a:solidFill>
                  <a:schemeClr val="lt1"/>
                </a:solidFill>
              </a:defRPr>
            </a:lvl6pPr>
            <a:lvl7pPr lvl="6" rtl="0" algn="ctr">
              <a:spcBef>
                <a:spcPts val="0"/>
              </a:spcBef>
              <a:spcAft>
                <a:spcPts val="0"/>
              </a:spcAft>
              <a:buClr>
                <a:schemeClr val="lt1"/>
              </a:buClr>
              <a:buSzPts val="4800"/>
              <a:buNone/>
              <a:defRPr sz="4800">
                <a:solidFill>
                  <a:schemeClr val="lt1"/>
                </a:solidFill>
              </a:defRPr>
            </a:lvl7pPr>
            <a:lvl8pPr lvl="7" rtl="0" algn="ctr">
              <a:spcBef>
                <a:spcPts val="0"/>
              </a:spcBef>
              <a:spcAft>
                <a:spcPts val="0"/>
              </a:spcAft>
              <a:buClr>
                <a:schemeClr val="lt1"/>
              </a:buClr>
              <a:buSzPts val="4800"/>
              <a:buNone/>
              <a:defRPr sz="4800">
                <a:solidFill>
                  <a:schemeClr val="lt1"/>
                </a:solidFill>
              </a:defRPr>
            </a:lvl8pPr>
            <a:lvl9pPr lvl="8" rtl="0" algn="ctr">
              <a:spcBef>
                <a:spcPts val="0"/>
              </a:spcBef>
              <a:spcAft>
                <a:spcPts val="0"/>
              </a:spcAft>
              <a:buClr>
                <a:schemeClr val="lt1"/>
              </a:buClr>
              <a:buSzPts val="4800"/>
              <a:buNone/>
              <a:defRPr sz="4800">
                <a:solidFill>
                  <a:schemeClr val="lt1"/>
                </a:solidFill>
              </a:defRPr>
            </a:lvl9pPr>
          </a:lstStyle>
          <a:p/>
        </p:txBody>
      </p:sp>
      <p:sp>
        <p:nvSpPr>
          <p:cNvPr id="20" name="Google Shape;20;p3"/>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1" name="Shape 21"/>
        <p:cNvGrpSpPr/>
        <p:nvPr/>
      </p:nvGrpSpPr>
      <p:grpSpPr>
        <a:xfrm>
          <a:off x="0" y="0"/>
          <a:ext cx="0" cy="0"/>
          <a:chOff x="0" y="0"/>
          <a:chExt cx="0" cy="0"/>
        </a:xfrm>
      </p:grpSpPr>
      <p:cxnSp>
        <p:nvCxnSpPr>
          <p:cNvPr id="22" name="Google Shape;22;p4"/>
          <p:cNvCxnSpPr/>
          <p:nvPr/>
        </p:nvCxnSpPr>
        <p:spPr>
          <a:xfrm>
            <a:off x="2477724" y="415650"/>
            <a:ext cx="6244200" cy="0"/>
          </a:xfrm>
          <a:prstGeom prst="straightConnector1">
            <a:avLst/>
          </a:prstGeom>
          <a:noFill/>
          <a:ln cap="flat" cmpd="sng" w="38100">
            <a:solidFill>
              <a:schemeClr val="dk2"/>
            </a:solidFill>
            <a:prstDash val="solid"/>
            <a:round/>
            <a:headEnd len="sm" w="sm" type="none"/>
            <a:tailEnd len="sm" w="sm" type="none"/>
          </a:ln>
        </p:spPr>
      </p:cxnSp>
      <p:cxnSp>
        <p:nvCxnSpPr>
          <p:cNvPr id="23" name="Google Shape;23;p4"/>
          <p:cNvCxnSpPr/>
          <p:nvPr/>
        </p:nvCxnSpPr>
        <p:spPr>
          <a:xfrm>
            <a:off x="2477724" y="4740000"/>
            <a:ext cx="6244200" cy="0"/>
          </a:xfrm>
          <a:prstGeom prst="straightConnector1">
            <a:avLst/>
          </a:prstGeom>
          <a:noFill/>
          <a:ln cap="flat" cmpd="sng" w="19050">
            <a:solidFill>
              <a:schemeClr val="dk2"/>
            </a:solidFill>
            <a:prstDash val="solid"/>
            <a:round/>
            <a:headEnd len="sm" w="sm" type="none"/>
            <a:tailEnd len="sm" w="sm" type="none"/>
          </a:ln>
        </p:spPr>
      </p:cxnSp>
      <p:cxnSp>
        <p:nvCxnSpPr>
          <p:cNvPr id="24" name="Google Shape;24;p4"/>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25" name="Google Shape;25;p4"/>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6" name="Google Shape;26;p4"/>
          <p:cNvSpPr txBox="1"/>
          <p:nvPr>
            <p:ph idx="1" type="body"/>
          </p:nvPr>
        </p:nvSpPr>
        <p:spPr>
          <a:xfrm>
            <a:off x="2410112" y="1595776"/>
            <a:ext cx="6321600" cy="3002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27" name="Google Shape;27;p4"/>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8" name="Shape 28"/>
        <p:cNvGrpSpPr/>
        <p:nvPr/>
      </p:nvGrpSpPr>
      <p:grpSpPr>
        <a:xfrm>
          <a:off x="0" y="0"/>
          <a:ext cx="0" cy="0"/>
          <a:chOff x="0" y="0"/>
          <a:chExt cx="0" cy="0"/>
        </a:xfrm>
      </p:grpSpPr>
      <p:cxnSp>
        <p:nvCxnSpPr>
          <p:cNvPr id="29" name="Google Shape;29;p5"/>
          <p:cNvCxnSpPr/>
          <p:nvPr/>
        </p:nvCxnSpPr>
        <p:spPr>
          <a:xfrm>
            <a:off x="2477724" y="415650"/>
            <a:ext cx="6244200" cy="0"/>
          </a:xfrm>
          <a:prstGeom prst="straightConnector1">
            <a:avLst/>
          </a:prstGeom>
          <a:noFill/>
          <a:ln cap="flat" cmpd="sng" w="38100">
            <a:solidFill>
              <a:schemeClr val="dk2"/>
            </a:solidFill>
            <a:prstDash val="solid"/>
            <a:round/>
            <a:headEnd len="sm" w="sm" type="none"/>
            <a:tailEnd len="sm" w="sm" type="none"/>
          </a:ln>
        </p:spPr>
      </p:cxnSp>
      <p:cxnSp>
        <p:nvCxnSpPr>
          <p:cNvPr id="30" name="Google Shape;30;p5"/>
          <p:cNvCxnSpPr/>
          <p:nvPr/>
        </p:nvCxnSpPr>
        <p:spPr>
          <a:xfrm>
            <a:off x="2477724" y="4740000"/>
            <a:ext cx="6244200" cy="0"/>
          </a:xfrm>
          <a:prstGeom prst="straightConnector1">
            <a:avLst/>
          </a:prstGeom>
          <a:noFill/>
          <a:ln cap="flat" cmpd="sng" w="19050">
            <a:solidFill>
              <a:schemeClr val="dk2"/>
            </a:solidFill>
            <a:prstDash val="solid"/>
            <a:round/>
            <a:headEnd len="sm" w="sm" type="none"/>
            <a:tailEnd len="sm" w="sm" type="none"/>
          </a:ln>
        </p:spPr>
      </p:cxnSp>
      <p:cxnSp>
        <p:nvCxnSpPr>
          <p:cNvPr id="31" name="Google Shape;31;p5"/>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32" name="Google Shape;32;p5"/>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3" name="Google Shape;33;p5"/>
          <p:cNvSpPr txBox="1"/>
          <p:nvPr>
            <p:ph idx="1" type="body"/>
          </p:nvPr>
        </p:nvSpPr>
        <p:spPr>
          <a:xfrm>
            <a:off x="2400303" y="1602675"/>
            <a:ext cx="3071400" cy="3002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4" name="Google Shape;34;p5"/>
          <p:cNvSpPr txBox="1"/>
          <p:nvPr>
            <p:ph idx="2" type="body"/>
          </p:nvPr>
        </p:nvSpPr>
        <p:spPr>
          <a:xfrm>
            <a:off x="5650572" y="1602675"/>
            <a:ext cx="3071400" cy="3002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5" name="Google Shape;35;p5"/>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6" name="Shape 36"/>
        <p:cNvGrpSpPr/>
        <p:nvPr/>
      </p:nvGrpSpPr>
      <p:grpSpPr>
        <a:xfrm>
          <a:off x="0" y="0"/>
          <a:ext cx="0" cy="0"/>
          <a:chOff x="0" y="0"/>
          <a:chExt cx="0" cy="0"/>
        </a:xfrm>
      </p:grpSpPr>
      <p:sp>
        <p:nvSpPr>
          <p:cNvPr id="37" name="Google Shape;37;p6"/>
          <p:cNvSpPr txBox="1"/>
          <p:nvPr>
            <p:ph type="title"/>
          </p:nvPr>
        </p:nvSpPr>
        <p:spPr>
          <a:xfrm>
            <a:off x="303300" y="411575"/>
            <a:ext cx="8520600" cy="6396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8" name="Google Shape;38;p6"/>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9" name="Shape 39"/>
        <p:cNvGrpSpPr/>
        <p:nvPr/>
      </p:nvGrpSpPr>
      <p:grpSpPr>
        <a:xfrm>
          <a:off x="0" y="0"/>
          <a:ext cx="0" cy="0"/>
          <a:chOff x="0" y="0"/>
          <a:chExt cx="0" cy="0"/>
        </a:xfrm>
      </p:grpSpPr>
      <p:cxnSp>
        <p:nvCxnSpPr>
          <p:cNvPr id="40" name="Google Shape;40;p7"/>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41" name="Google Shape;41;p7"/>
          <p:cNvSpPr txBox="1"/>
          <p:nvPr>
            <p:ph type="title"/>
          </p:nvPr>
        </p:nvSpPr>
        <p:spPr>
          <a:xfrm>
            <a:off x="319500" y="936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42" name="Google Shape;42;p7"/>
          <p:cNvSpPr txBox="1"/>
          <p:nvPr>
            <p:ph idx="1" type="body"/>
          </p:nvPr>
        </p:nvSpPr>
        <p:spPr>
          <a:xfrm>
            <a:off x="319500" y="1846804"/>
            <a:ext cx="2808000" cy="28062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43" name="Google Shape;43;p7"/>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rgbClr val="353535"/>
        </a:solidFill>
      </p:bgPr>
    </p:bg>
    <p:spTree>
      <p:nvGrpSpPr>
        <p:cNvPr id="44" name="Shape 44"/>
        <p:cNvGrpSpPr/>
        <p:nvPr/>
      </p:nvGrpSpPr>
      <p:grpSpPr>
        <a:xfrm>
          <a:off x="0" y="0"/>
          <a:ext cx="0" cy="0"/>
          <a:chOff x="0" y="0"/>
          <a:chExt cx="0" cy="0"/>
        </a:xfrm>
      </p:grpSpPr>
      <p:cxnSp>
        <p:nvCxnSpPr>
          <p:cNvPr id="45" name="Google Shape;45;p8"/>
          <p:cNvCxnSpPr/>
          <p:nvPr/>
        </p:nvCxnSpPr>
        <p:spPr>
          <a:xfrm>
            <a:off x="425198" y="415650"/>
            <a:ext cx="183300" cy="0"/>
          </a:xfrm>
          <a:prstGeom prst="straightConnector1">
            <a:avLst/>
          </a:prstGeom>
          <a:noFill/>
          <a:ln cap="flat" cmpd="sng" w="19050">
            <a:solidFill>
              <a:schemeClr val="lt1"/>
            </a:solidFill>
            <a:prstDash val="solid"/>
            <a:round/>
            <a:headEnd len="sm" w="sm" type="none"/>
            <a:tailEnd len="sm" w="sm" type="none"/>
          </a:ln>
        </p:spPr>
      </p:cxnSp>
      <p:sp>
        <p:nvSpPr>
          <p:cNvPr id="46" name="Google Shape;46;p8"/>
          <p:cNvSpPr txBox="1"/>
          <p:nvPr>
            <p:ph type="title"/>
          </p:nvPr>
        </p:nvSpPr>
        <p:spPr>
          <a:xfrm>
            <a:off x="283103" y="712141"/>
            <a:ext cx="6244200" cy="38355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
        <p:nvSpPr>
          <p:cNvPr id="47" name="Google Shape;47;p8"/>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8" name="Shape 48"/>
        <p:cNvGrpSpPr/>
        <p:nvPr/>
      </p:nvGrpSpPr>
      <p:grpSpPr>
        <a:xfrm>
          <a:off x="0" y="0"/>
          <a:ext cx="0" cy="0"/>
          <a:chOff x="0" y="0"/>
          <a:chExt cx="0" cy="0"/>
        </a:xfrm>
      </p:grpSpPr>
      <p:sp>
        <p:nvSpPr>
          <p:cNvPr id="49" name="Google Shape;49;p9"/>
          <p:cNvSpPr/>
          <p:nvPr/>
        </p:nvSpPr>
        <p:spPr>
          <a:xfrm>
            <a:off x="4572000" y="1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0" name="Google Shape;50;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51" name="Google Shape;51;p9"/>
          <p:cNvSpPr txBox="1"/>
          <p:nvPr>
            <p:ph type="title"/>
          </p:nvPr>
        </p:nvSpPr>
        <p:spPr>
          <a:xfrm>
            <a:off x="265500" y="1397350"/>
            <a:ext cx="4045200" cy="13182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1"/>
              </a:buClr>
              <a:buSzPts val="3600"/>
              <a:buNone/>
              <a:defRPr sz="3600">
                <a:solidFill>
                  <a:schemeClr val="dk1"/>
                </a:solidFill>
              </a:defRPr>
            </a:lvl1pPr>
            <a:lvl2pPr lvl="1" rtl="0" algn="ctr">
              <a:spcBef>
                <a:spcPts val="0"/>
              </a:spcBef>
              <a:spcAft>
                <a:spcPts val="0"/>
              </a:spcAft>
              <a:buClr>
                <a:schemeClr val="dk1"/>
              </a:buClr>
              <a:buSzPts val="3600"/>
              <a:buNone/>
              <a:defRPr sz="3600">
                <a:solidFill>
                  <a:schemeClr val="dk1"/>
                </a:solidFill>
              </a:defRPr>
            </a:lvl2pPr>
            <a:lvl3pPr lvl="2" rtl="0" algn="ctr">
              <a:spcBef>
                <a:spcPts val="0"/>
              </a:spcBef>
              <a:spcAft>
                <a:spcPts val="0"/>
              </a:spcAft>
              <a:buClr>
                <a:schemeClr val="dk1"/>
              </a:buClr>
              <a:buSzPts val="3600"/>
              <a:buNone/>
              <a:defRPr sz="3600">
                <a:solidFill>
                  <a:schemeClr val="dk1"/>
                </a:solidFill>
              </a:defRPr>
            </a:lvl3pPr>
            <a:lvl4pPr lvl="3" rtl="0" algn="ctr">
              <a:spcBef>
                <a:spcPts val="0"/>
              </a:spcBef>
              <a:spcAft>
                <a:spcPts val="0"/>
              </a:spcAft>
              <a:buClr>
                <a:schemeClr val="dk1"/>
              </a:buClr>
              <a:buSzPts val="3600"/>
              <a:buNone/>
              <a:defRPr sz="3600">
                <a:solidFill>
                  <a:schemeClr val="dk1"/>
                </a:solidFill>
              </a:defRPr>
            </a:lvl4pPr>
            <a:lvl5pPr lvl="4" rtl="0" algn="ctr">
              <a:spcBef>
                <a:spcPts val="0"/>
              </a:spcBef>
              <a:spcAft>
                <a:spcPts val="0"/>
              </a:spcAft>
              <a:buClr>
                <a:schemeClr val="dk1"/>
              </a:buClr>
              <a:buSzPts val="3600"/>
              <a:buNone/>
              <a:defRPr sz="3600">
                <a:solidFill>
                  <a:schemeClr val="dk1"/>
                </a:solidFill>
              </a:defRPr>
            </a:lvl5pPr>
            <a:lvl6pPr lvl="5" rtl="0" algn="ctr">
              <a:spcBef>
                <a:spcPts val="0"/>
              </a:spcBef>
              <a:spcAft>
                <a:spcPts val="0"/>
              </a:spcAft>
              <a:buClr>
                <a:schemeClr val="dk1"/>
              </a:buClr>
              <a:buSzPts val="3600"/>
              <a:buNone/>
              <a:defRPr sz="3600">
                <a:solidFill>
                  <a:schemeClr val="dk1"/>
                </a:solidFill>
              </a:defRPr>
            </a:lvl6pPr>
            <a:lvl7pPr lvl="6" rtl="0" algn="ctr">
              <a:spcBef>
                <a:spcPts val="0"/>
              </a:spcBef>
              <a:spcAft>
                <a:spcPts val="0"/>
              </a:spcAft>
              <a:buClr>
                <a:schemeClr val="dk1"/>
              </a:buClr>
              <a:buSzPts val="3600"/>
              <a:buNone/>
              <a:defRPr sz="3600">
                <a:solidFill>
                  <a:schemeClr val="dk1"/>
                </a:solidFill>
              </a:defRPr>
            </a:lvl7pPr>
            <a:lvl8pPr lvl="7" rtl="0" algn="ctr">
              <a:spcBef>
                <a:spcPts val="0"/>
              </a:spcBef>
              <a:spcAft>
                <a:spcPts val="0"/>
              </a:spcAft>
              <a:buClr>
                <a:schemeClr val="dk1"/>
              </a:buClr>
              <a:buSzPts val="3600"/>
              <a:buNone/>
              <a:defRPr sz="3600">
                <a:solidFill>
                  <a:schemeClr val="dk1"/>
                </a:solidFill>
              </a:defRPr>
            </a:lvl8pPr>
            <a:lvl9pPr lvl="8" rtl="0" algn="ctr">
              <a:spcBef>
                <a:spcPts val="0"/>
              </a:spcBef>
              <a:spcAft>
                <a:spcPts val="0"/>
              </a:spcAft>
              <a:buClr>
                <a:schemeClr val="dk1"/>
              </a:buClr>
              <a:buSzPts val="3600"/>
              <a:buNone/>
              <a:defRPr sz="3600">
                <a:solidFill>
                  <a:schemeClr val="dk1"/>
                </a:solidFill>
              </a:defRPr>
            </a:lvl9pPr>
          </a:lstStyle>
          <a:p/>
        </p:txBody>
      </p:sp>
      <p:sp>
        <p:nvSpPr>
          <p:cNvPr id="52" name="Google Shape;52;p9"/>
          <p:cNvSpPr txBox="1"/>
          <p:nvPr>
            <p:ph idx="1" type="subTitle"/>
          </p:nvPr>
        </p:nvSpPr>
        <p:spPr>
          <a:xfrm>
            <a:off x="265500" y="2735371"/>
            <a:ext cx="4045200" cy="1345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53" name="Google Shape;53;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Clr>
                <a:schemeClr val="lt1"/>
              </a:buClr>
              <a:buSzPts val="1800"/>
              <a:buChar char="●"/>
              <a:defRPr>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54" name="Google Shape;54;p9"/>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5" name="Shape 55"/>
        <p:cNvGrpSpPr/>
        <p:nvPr/>
      </p:nvGrpSpPr>
      <p:grpSpPr>
        <a:xfrm>
          <a:off x="0" y="0"/>
          <a:ext cx="0" cy="0"/>
          <a:chOff x="0" y="0"/>
          <a:chExt cx="0" cy="0"/>
        </a:xfrm>
      </p:grpSpPr>
      <p:cxnSp>
        <p:nvCxnSpPr>
          <p:cNvPr id="56" name="Google Shape;56;p10"/>
          <p:cNvCxnSpPr/>
          <p:nvPr/>
        </p:nvCxnSpPr>
        <p:spPr>
          <a:xfrm>
            <a:off x="425200" y="4740000"/>
            <a:ext cx="8296800" cy="0"/>
          </a:xfrm>
          <a:prstGeom prst="straightConnector1">
            <a:avLst/>
          </a:prstGeom>
          <a:noFill/>
          <a:ln cap="flat" cmpd="sng" w="19050">
            <a:solidFill>
              <a:schemeClr val="dk2"/>
            </a:solidFill>
            <a:prstDash val="solid"/>
            <a:round/>
            <a:headEnd len="sm" w="sm" type="none"/>
            <a:tailEnd len="sm" w="sm" type="none"/>
          </a:ln>
        </p:spPr>
      </p:cxnSp>
      <p:cxnSp>
        <p:nvCxnSpPr>
          <p:cNvPr id="57" name="Google Shape;57;p10"/>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58" name="Google Shape;58;p10"/>
          <p:cNvSpPr txBox="1"/>
          <p:nvPr>
            <p:ph idx="1" type="body"/>
          </p:nvPr>
        </p:nvSpPr>
        <p:spPr>
          <a:xfrm>
            <a:off x="328017" y="4226025"/>
            <a:ext cx="8388600" cy="3936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59" name="Google Shape;59;p10"/>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wiss-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2400250" y="575950"/>
            <a:ext cx="6321600" cy="6354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1pPr>
            <a:lvl2pPr lvl="1"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2pPr>
            <a:lvl3pPr lvl="2"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3pPr>
            <a:lvl4pPr lvl="3"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4pPr>
            <a:lvl5pPr lvl="4"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5pPr>
            <a:lvl6pPr lvl="5"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6pPr>
            <a:lvl7pPr lvl="6"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7pPr>
            <a:lvl8pPr lvl="7"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8pPr>
            <a:lvl9pPr lvl="8"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2410112" y="1595776"/>
            <a:ext cx="6321600" cy="3002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indent="-317500" lvl="1" marL="9144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2pPr>
            <a:lvl3pPr indent="-317500" lvl="2" marL="13716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3pPr>
            <a:lvl4pPr indent="-317500" lvl="3" marL="18288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4pPr>
            <a:lvl5pPr indent="-317500" lvl="4" marL="22860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5pPr>
            <a:lvl6pPr indent="-317500" lvl="5" marL="27432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6pPr>
            <a:lvl7pPr indent="-317500" lvl="6" marL="32004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7pPr>
            <a:lvl8pPr indent="-317500" lvl="7" marL="36576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8pPr>
            <a:lvl9pPr indent="-317500" lvl="8" marL="4114800" rtl="0">
              <a:lnSpc>
                <a:spcPct val="115000"/>
              </a:lnSpc>
              <a:spcBef>
                <a:spcPts val="1600"/>
              </a:spcBef>
              <a:spcAft>
                <a:spcPts val="1600"/>
              </a:spcAft>
              <a:buClr>
                <a:schemeClr val="dk2"/>
              </a:buClr>
              <a:buSzPts val="1400"/>
              <a:buFont typeface="Lato"/>
              <a:buChar char="■"/>
              <a:defRPr>
                <a:solidFill>
                  <a:schemeClr val="dk2"/>
                </a:solidFill>
                <a:latin typeface="Lato"/>
                <a:ea typeface="Lato"/>
                <a:cs typeface="Lato"/>
                <a:sym typeface="Lato"/>
              </a:defRPr>
            </a:lvl9pPr>
          </a:lstStyle>
          <a:p/>
        </p:txBody>
      </p:sp>
      <p:sp>
        <p:nvSpPr>
          <p:cNvPr id="8" name="Google Shape;8;p1"/>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latin typeface="Lato"/>
                <a:ea typeface="Lato"/>
                <a:cs typeface="Lato"/>
                <a:sym typeface="Lato"/>
              </a:defRPr>
            </a:lvl1pPr>
            <a:lvl2pPr lvl="1" rtl="0" algn="r">
              <a:buNone/>
              <a:defRPr sz="1000">
                <a:solidFill>
                  <a:schemeClr val="dk2"/>
                </a:solidFill>
                <a:latin typeface="Lato"/>
                <a:ea typeface="Lato"/>
                <a:cs typeface="Lato"/>
                <a:sym typeface="Lato"/>
              </a:defRPr>
            </a:lvl2pPr>
            <a:lvl3pPr lvl="2" rtl="0" algn="r">
              <a:buNone/>
              <a:defRPr sz="1000">
                <a:solidFill>
                  <a:schemeClr val="dk2"/>
                </a:solidFill>
                <a:latin typeface="Lato"/>
                <a:ea typeface="Lato"/>
                <a:cs typeface="Lato"/>
                <a:sym typeface="Lato"/>
              </a:defRPr>
            </a:lvl3pPr>
            <a:lvl4pPr lvl="3" rtl="0" algn="r">
              <a:buNone/>
              <a:defRPr sz="1000">
                <a:solidFill>
                  <a:schemeClr val="dk2"/>
                </a:solidFill>
                <a:latin typeface="Lato"/>
                <a:ea typeface="Lato"/>
                <a:cs typeface="Lato"/>
                <a:sym typeface="Lato"/>
              </a:defRPr>
            </a:lvl4pPr>
            <a:lvl5pPr lvl="4" rtl="0" algn="r">
              <a:buNone/>
              <a:defRPr sz="1000">
                <a:solidFill>
                  <a:schemeClr val="dk2"/>
                </a:solidFill>
                <a:latin typeface="Lato"/>
                <a:ea typeface="Lato"/>
                <a:cs typeface="Lato"/>
                <a:sym typeface="Lato"/>
              </a:defRPr>
            </a:lvl5pPr>
            <a:lvl6pPr lvl="5" rtl="0" algn="r">
              <a:buNone/>
              <a:defRPr sz="1000">
                <a:solidFill>
                  <a:schemeClr val="dk2"/>
                </a:solidFill>
                <a:latin typeface="Lato"/>
                <a:ea typeface="Lato"/>
                <a:cs typeface="Lato"/>
                <a:sym typeface="Lato"/>
              </a:defRPr>
            </a:lvl6pPr>
            <a:lvl7pPr lvl="6" rtl="0" algn="r">
              <a:buNone/>
              <a:defRPr sz="1000">
                <a:solidFill>
                  <a:schemeClr val="dk2"/>
                </a:solidFill>
                <a:latin typeface="Lato"/>
                <a:ea typeface="Lato"/>
                <a:cs typeface="Lato"/>
                <a:sym typeface="Lato"/>
              </a:defRPr>
            </a:lvl7pPr>
            <a:lvl8pPr lvl="7" rtl="0" algn="r">
              <a:buNone/>
              <a:defRPr sz="1000">
                <a:solidFill>
                  <a:schemeClr val="dk2"/>
                </a:solidFill>
                <a:latin typeface="Lato"/>
                <a:ea typeface="Lato"/>
                <a:cs typeface="Lato"/>
                <a:sym typeface="Lato"/>
              </a:defRPr>
            </a:lvl8pPr>
            <a:lvl9pPr lvl="8" rtl="0" algn="r">
              <a:buNone/>
              <a:defRPr sz="1000">
                <a:solidFill>
                  <a:schemeClr val="dk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xml"/><Relationship Id="rId3" Type="http://schemas.openxmlformats.org/officeDocument/2006/relationships/image" Target="../media/image7.png"/><Relationship Id="rId4" Type="http://schemas.openxmlformats.org/officeDocument/2006/relationships/image" Target="../media/image2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11.png"/><Relationship Id="rId4" Type="http://schemas.openxmlformats.org/officeDocument/2006/relationships/image" Target="../media/image4.png"/><Relationship Id="rId5" Type="http://schemas.openxmlformats.org/officeDocument/2006/relationships/hyperlink" Target="https://five.epicollect.net/"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11.png"/><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11.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13.png"/><Relationship Id="rId4" Type="http://schemas.openxmlformats.org/officeDocument/2006/relationships/image" Target="../media/image3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image" Target="../media/image13.png"/><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image" Target="../media/image13.png"/><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image" Target="../media/image13.png"/><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 Id="rId3" Type="http://schemas.openxmlformats.org/officeDocument/2006/relationships/image" Target="../media/image13.png"/><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 Id="rId3" Type="http://schemas.openxmlformats.org/officeDocument/2006/relationships/image" Target="../media/image13.png"/><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 Id="rId3" Type="http://schemas.openxmlformats.org/officeDocument/2006/relationships/image" Target="../media/image13.png"/><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image" Target="../media/image12.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 Id="rId3" Type="http://schemas.openxmlformats.org/officeDocument/2006/relationships/image" Target="../media/image13.png"/><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 Id="rId3" Type="http://schemas.openxmlformats.org/officeDocument/2006/relationships/image" Target="../media/image13.png"/><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 Id="rId3" Type="http://schemas.openxmlformats.org/officeDocument/2006/relationships/image" Target="../media/image13.png"/><Relationship Id="rId4" Type="http://schemas.openxmlformats.org/officeDocument/2006/relationships/image" Target="../media/image3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 Id="rId3" Type="http://schemas.openxmlformats.org/officeDocument/2006/relationships/image" Target="../media/image13.png"/><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xml"/><Relationship Id="rId3" Type="http://schemas.openxmlformats.org/officeDocument/2006/relationships/image" Target="../media/image13.png"/><Relationship Id="rId4" Type="http://schemas.openxmlformats.org/officeDocument/2006/relationships/image" Target="../media/image20.png"/><Relationship Id="rId5" Type="http://schemas.openxmlformats.org/officeDocument/2006/relationships/hyperlink" Target="https://epicollect5.gitbooks.io/epicollect5-user-guide/content/manage-users.html"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xml"/><Relationship Id="rId3" Type="http://schemas.openxmlformats.org/officeDocument/2006/relationships/image" Target="../media/image31.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xml"/><Relationship Id="rId3" Type="http://schemas.openxmlformats.org/officeDocument/2006/relationships/image" Target="../media/image38.png"/><Relationship Id="rId4" Type="http://schemas.openxmlformats.org/officeDocument/2006/relationships/image" Target="../media/image2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7.xml"/><Relationship Id="rId3" Type="http://schemas.openxmlformats.org/officeDocument/2006/relationships/image" Target="../media/image38.png"/><Relationship Id="rId4" Type="http://schemas.openxmlformats.org/officeDocument/2006/relationships/image" Target="../media/image24.png"/><Relationship Id="rId5" Type="http://schemas.openxmlformats.org/officeDocument/2006/relationships/image" Target="../media/image2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8.xml"/><Relationship Id="rId3" Type="http://schemas.openxmlformats.org/officeDocument/2006/relationships/image" Target="../media/image38.png"/><Relationship Id="rId4" Type="http://schemas.openxmlformats.org/officeDocument/2006/relationships/image" Target="../media/image23.png"/><Relationship Id="rId5" Type="http://schemas.openxmlformats.org/officeDocument/2006/relationships/image" Target="../media/image2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9.xml"/><Relationship Id="rId3" Type="http://schemas.openxmlformats.org/officeDocument/2006/relationships/image" Target="../media/image38.png"/><Relationship Id="rId4" Type="http://schemas.openxmlformats.org/officeDocument/2006/relationships/image" Target="../media/image3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image" Target="../media/image8.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0.xml"/><Relationship Id="rId3" Type="http://schemas.openxmlformats.org/officeDocument/2006/relationships/image" Target="../media/image38.png"/><Relationship Id="rId4" Type="http://schemas.openxmlformats.org/officeDocument/2006/relationships/image" Target="../media/image3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1.xml"/><Relationship Id="rId3" Type="http://schemas.openxmlformats.org/officeDocument/2006/relationships/image" Target="../media/image38.png"/><Relationship Id="rId4" Type="http://schemas.openxmlformats.org/officeDocument/2006/relationships/image" Target="../media/image36.png"/><Relationship Id="rId5" Type="http://schemas.openxmlformats.org/officeDocument/2006/relationships/image" Target="../media/image3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2.xml"/><Relationship Id="rId3" Type="http://schemas.openxmlformats.org/officeDocument/2006/relationships/image" Target="../media/image38.png"/><Relationship Id="rId4" Type="http://schemas.openxmlformats.org/officeDocument/2006/relationships/image" Target="../media/image3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3.xml"/><Relationship Id="rId3" Type="http://schemas.openxmlformats.org/officeDocument/2006/relationships/image" Target="../media/image38.png"/><Relationship Id="rId4" Type="http://schemas.openxmlformats.org/officeDocument/2006/relationships/image" Target="../media/image39.png"/><Relationship Id="rId5" Type="http://schemas.openxmlformats.org/officeDocument/2006/relationships/image" Target="../media/image4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4.xml"/><Relationship Id="rId3" Type="http://schemas.openxmlformats.org/officeDocument/2006/relationships/image" Target="../media/image38.png"/><Relationship Id="rId4" Type="http://schemas.openxmlformats.org/officeDocument/2006/relationships/image" Target="../media/image41.png"/><Relationship Id="rId5" Type="http://schemas.openxmlformats.org/officeDocument/2006/relationships/image" Target="../media/image4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5.xml"/><Relationship Id="rId3" Type="http://schemas.openxmlformats.org/officeDocument/2006/relationships/image" Target="../media/image38.png"/><Relationship Id="rId4" Type="http://schemas.openxmlformats.org/officeDocument/2006/relationships/image" Target="../media/image44.png"/><Relationship Id="rId5" Type="http://schemas.openxmlformats.org/officeDocument/2006/relationships/image" Target="../media/image4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6.xml"/><Relationship Id="rId3" Type="http://schemas.openxmlformats.org/officeDocument/2006/relationships/image" Target="../media/image38.png"/><Relationship Id="rId4" Type="http://schemas.openxmlformats.org/officeDocument/2006/relationships/image" Target="../media/image42.png"/><Relationship Id="rId5" Type="http://schemas.openxmlformats.org/officeDocument/2006/relationships/image" Target="../media/image5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7.xml"/><Relationship Id="rId3" Type="http://schemas.openxmlformats.org/officeDocument/2006/relationships/image" Target="../media/image38.png"/><Relationship Id="rId4" Type="http://schemas.openxmlformats.org/officeDocument/2006/relationships/image" Target="../media/image57.png"/><Relationship Id="rId5" Type="http://schemas.openxmlformats.org/officeDocument/2006/relationships/image" Target="../media/image4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8.xml"/><Relationship Id="rId3" Type="http://schemas.openxmlformats.org/officeDocument/2006/relationships/image" Target="../media/image74.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9.xml"/><Relationship Id="rId3" Type="http://schemas.openxmlformats.org/officeDocument/2006/relationships/image" Target="../media/image11.png"/><Relationship Id="rId4" Type="http://schemas.openxmlformats.org/officeDocument/2006/relationships/hyperlink" Target="https://five.epicollect.net/myprojects" TargetMode="External"/><Relationship Id="rId5" Type="http://schemas.openxmlformats.org/officeDocument/2006/relationships/image" Target="../media/image5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image" Target="../media/image6.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0.xml"/><Relationship Id="rId3" Type="http://schemas.openxmlformats.org/officeDocument/2006/relationships/image" Target="../media/image13.png"/><Relationship Id="rId4" Type="http://schemas.openxmlformats.org/officeDocument/2006/relationships/image" Target="../media/image4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1.xml"/><Relationship Id="rId3" Type="http://schemas.openxmlformats.org/officeDocument/2006/relationships/image" Target="../media/image13.png"/><Relationship Id="rId4" Type="http://schemas.openxmlformats.org/officeDocument/2006/relationships/image" Target="../media/image4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2.xml"/><Relationship Id="rId3" Type="http://schemas.openxmlformats.org/officeDocument/2006/relationships/image" Target="../media/image13.png"/><Relationship Id="rId4" Type="http://schemas.openxmlformats.org/officeDocument/2006/relationships/image" Target="../media/image53.png"/><Relationship Id="rId5" Type="http://schemas.openxmlformats.org/officeDocument/2006/relationships/image" Target="../media/image4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3.xml"/><Relationship Id="rId3" Type="http://schemas.openxmlformats.org/officeDocument/2006/relationships/image" Target="../media/image13.png"/><Relationship Id="rId4" Type="http://schemas.openxmlformats.org/officeDocument/2006/relationships/hyperlink" Target="https://drive.google.com/open?id=1sH7A478doc4EkslnuFWYCbKRq0nruas6" TargetMode="External"/><Relationship Id="rId5" Type="http://schemas.openxmlformats.org/officeDocument/2006/relationships/image" Target="../media/image5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4.xml"/><Relationship Id="rId3" Type="http://schemas.openxmlformats.org/officeDocument/2006/relationships/image" Target="../media/image79.png"/><Relationship Id="rId4" Type="http://schemas.openxmlformats.org/officeDocument/2006/relationships/image" Target="../media/image52.png"/><Relationship Id="rId5" Type="http://schemas.openxmlformats.org/officeDocument/2006/relationships/image" Target="../media/image56.png"/><Relationship Id="rId6" Type="http://schemas.openxmlformats.org/officeDocument/2006/relationships/image" Target="../media/image5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5.xml"/><Relationship Id="rId3" Type="http://schemas.openxmlformats.org/officeDocument/2006/relationships/image" Target="../media/image13.png"/><Relationship Id="rId4" Type="http://schemas.openxmlformats.org/officeDocument/2006/relationships/image" Target="../media/image70.png"/><Relationship Id="rId5" Type="http://schemas.openxmlformats.org/officeDocument/2006/relationships/image" Target="../media/image62.png"/><Relationship Id="rId6" Type="http://schemas.openxmlformats.org/officeDocument/2006/relationships/image" Target="../media/image58.png"/><Relationship Id="rId7" Type="http://schemas.openxmlformats.org/officeDocument/2006/relationships/image" Target="../media/image59.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6.xml"/><Relationship Id="rId3" Type="http://schemas.openxmlformats.org/officeDocument/2006/relationships/image" Target="../media/image13.png"/><Relationship Id="rId4" Type="http://schemas.openxmlformats.org/officeDocument/2006/relationships/image" Target="../media/image80.png"/><Relationship Id="rId5" Type="http://schemas.openxmlformats.org/officeDocument/2006/relationships/image" Target="../media/image81.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7.xml"/><Relationship Id="rId3" Type="http://schemas.openxmlformats.org/officeDocument/2006/relationships/image" Target="../media/image13.png"/><Relationship Id="rId4" Type="http://schemas.openxmlformats.org/officeDocument/2006/relationships/image" Target="../media/image84.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8.xml"/><Relationship Id="rId3" Type="http://schemas.openxmlformats.org/officeDocument/2006/relationships/image" Target="../media/image13.png"/><Relationship Id="rId4" Type="http://schemas.openxmlformats.org/officeDocument/2006/relationships/image" Target="../media/image85.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9.xml"/><Relationship Id="rId3" Type="http://schemas.openxmlformats.org/officeDocument/2006/relationships/image" Target="../media/image82.jpg"/><Relationship Id="rId4" Type="http://schemas.openxmlformats.org/officeDocument/2006/relationships/hyperlink" Target="https://maps.me/download/"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image" Target="../media/image5.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0.xml"/><Relationship Id="rId3" Type="http://schemas.openxmlformats.org/officeDocument/2006/relationships/image" Target="../media/image13.png"/><Relationship Id="rId4" Type="http://schemas.openxmlformats.org/officeDocument/2006/relationships/image" Target="../media/image65.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1.xml"/><Relationship Id="rId3" Type="http://schemas.openxmlformats.org/officeDocument/2006/relationships/image" Target="../media/image13.png"/><Relationship Id="rId4" Type="http://schemas.openxmlformats.org/officeDocument/2006/relationships/image" Target="../media/image60.png"/><Relationship Id="rId5" Type="http://schemas.openxmlformats.org/officeDocument/2006/relationships/image" Target="../media/image61.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2.xml"/><Relationship Id="rId3" Type="http://schemas.openxmlformats.org/officeDocument/2006/relationships/image" Target="../media/image73.png"/><Relationship Id="rId4" Type="http://schemas.openxmlformats.org/officeDocument/2006/relationships/image" Target="../media/image64.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3.xml"/><Relationship Id="rId3" Type="http://schemas.openxmlformats.org/officeDocument/2006/relationships/image" Target="../media/image13.png"/><Relationship Id="rId4" Type="http://schemas.openxmlformats.org/officeDocument/2006/relationships/image" Target="../media/image63.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4.xml"/><Relationship Id="rId3" Type="http://schemas.openxmlformats.org/officeDocument/2006/relationships/image" Target="../media/image13.png"/><Relationship Id="rId4" Type="http://schemas.openxmlformats.org/officeDocument/2006/relationships/image" Target="../media/image68.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5.xml"/><Relationship Id="rId3" Type="http://schemas.openxmlformats.org/officeDocument/2006/relationships/image" Target="../media/image13.png"/><Relationship Id="rId4" Type="http://schemas.openxmlformats.org/officeDocument/2006/relationships/image" Target="../media/image66.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6.xml"/><Relationship Id="rId3" Type="http://schemas.openxmlformats.org/officeDocument/2006/relationships/image" Target="../media/image13.png"/><Relationship Id="rId4" Type="http://schemas.openxmlformats.org/officeDocument/2006/relationships/image" Target="../media/image67.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7.xml"/><Relationship Id="rId3" Type="http://schemas.openxmlformats.org/officeDocument/2006/relationships/image" Target="../media/image13.png"/><Relationship Id="rId4" Type="http://schemas.openxmlformats.org/officeDocument/2006/relationships/image" Target="../media/image75.png"/><Relationship Id="rId5" Type="http://schemas.openxmlformats.org/officeDocument/2006/relationships/image" Target="../media/image69.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8.xml"/><Relationship Id="rId3" Type="http://schemas.openxmlformats.org/officeDocument/2006/relationships/image" Target="../media/image13.png"/><Relationship Id="rId4" Type="http://schemas.openxmlformats.org/officeDocument/2006/relationships/image" Target="../media/image77.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9.xml"/><Relationship Id="rId3" Type="http://schemas.openxmlformats.org/officeDocument/2006/relationships/image" Target="../media/image13.png"/><Relationship Id="rId4" Type="http://schemas.openxmlformats.org/officeDocument/2006/relationships/image" Target="../media/image7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2.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0.xml"/><Relationship Id="rId3" Type="http://schemas.openxmlformats.org/officeDocument/2006/relationships/image" Target="../media/image13.png"/><Relationship Id="rId4" Type="http://schemas.openxmlformats.org/officeDocument/2006/relationships/image" Target="../media/image72.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1.xml"/><Relationship Id="rId3" Type="http://schemas.openxmlformats.org/officeDocument/2006/relationships/image" Target="../media/image13.png"/><Relationship Id="rId4" Type="http://schemas.openxmlformats.org/officeDocument/2006/relationships/image" Target="../media/image76.png"/><Relationship Id="rId5" Type="http://schemas.openxmlformats.org/officeDocument/2006/relationships/image" Target="../media/image78.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2.xml"/><Relationship Id="rId3" Type="http://schemas.openxmlformats.org/officeDocument/2006/relationships/image" Target="../media/image83.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27.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8FB"/>
        </a:solidFill>
      </p:bgPr>
    </p:bg>
    <p:spTree>
      <p:nvGrpSpPr>
        <p:cNvPr id="71" name="Shape 71"/>
        <p:cNvGrpSpPr/>
        <p:nvPr/>
      </p:nvGrpSpPr>
      <p:grpSpPr>
        <a:xfrm>
          <a:off x="0" y="0"/>
          <a:ext cx="0" cy="0"/>
          <a:chOff x="0" y="0"/>
          <a:chExt cx="0" cy="0"/>
        </a:xfrm>
      </p:grpSpPr>
      <p:pic>
        <p:nvPicPr>
          <p:cNvPr id="72" name="Google Shape;72;p13"/>
          <p:cNvPicPr preferRelativeResize="0"/>
          <p:nvPr/>
        </p:nvPicPr>
        <p:blipFill>
          <a:blip r:embed="rId3">
            <a:alphaModFix/>
          </a:blip>
          <a:stretch>
            <a:fillRect/>
          </a:stretch>
        </p:blipFill>
        <p:spPr>
          <a:xfrm>
            <a:off x="606250" y="2739749"/>
            <a:ext cx="2019521" cy="953462"/>
          </a:xfrm>
          <a:prstGeom prst="rect">
            <a:avLst/>
          </a:prstGeom>
          <a:noFill/>
          <a:ln>
            <a:noFill/>
          </a:ln>
        </p:spPr>
      </p:pic>
      <p:pic>
        <p:nvPicPr>
          <p:cNvPr id="73" name="Google Shape;73;p13"/>
          <p:cNvPicPr preferRelativeResize="0"/>
          <p:nvPr/>
        </p:nvPicPr>
        <p:blipFill>
          <a:blip r:embed="rId4">
            <a:alphaModFix/>
          </a:blip>
          <a:stretch>
            <a:fillRect/>
          </a:stretch>
        </p:blipFill>
        <p:spPr>
          <a:xfrm>
            <a:off x="3739969" y="1658100"/>
            <a:ext cx="5422107" cy="3485400"/>
          </a:xfrm>
          <a:prstGeom prst="rect">
            <a:avLst/>
          </a:prstGeom>
          <a:noFill/>
          <a:ln>
            <a:noFill/>
          </a:ln>
        </p:spPr>
      </p:pic>
      <p:sp>
        <p:nvSpPr>
          <p:cNvPr id="74" name="Google Shape;74;p13"/>
          <p:cNvSpPr/>
          <p:nvPr/>
        </p:nvSpPr>
        <p:spPr>
          <a:xfrm>
            <a:off x="18075" y="0"/>
            <a:ext cx="9144000" cy="1658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3"/>
          <p:cNvSpPr txBox="1"/>
          <p:nvPr>
            <p:ph idx="4294967295" type="ctrTitle"/>
          </p:nvPr>
        </p:nvSpPr>
        <p:spPr>
          <a:xfrm>
            <a:off x="18075" y="539525"/>
            <a:ext cx="9144000" cy="836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2"/>
              </a:buClr>
              <a:buSzPts val="2800"/>
              <a:buFont typeface="Arial"/>
              <a:buNone/>
            </a:pPr>
            <a:r>
              <a:rPr lang="en" sz="3600">
                <a:solidFill>
                  <a:srgbClr val="0977B5"/>
                </a:solidFill>
                <a:latin typeface="Karla"/>
                <a:ea typeface="Karla"/>
                <a:cs typeface="Karla"/>
                <a:sym typeface="Karla"/>
              </a:rPr>
              <a:t>How to use Devergy’s Survey Toolkit</a:t>
            </a:r>
            <a:endParaRPr sz="3600">
              <a:solidFill>
                <a:srgbClr val="0977B5"/>
              </a:solidFill>
              <a:latin typeface="Karla"/>
              <a:ea typeface="Karla"/>
              <a:cs typeface="Karla"/>
              <a:sym typeface="Karla"/>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22"/>
          <p:cNvSpPr/>
          <p:nvPr/>
        </p:nvSpPr>
        <p:spPr>
          <a:xfrm>
            <a:off x="0" y="1946750"/>
            <a:ext cx="9144000" cy="3196500"/>
          </a:xfrm>
          <a:prstGeom prst="rect">
            <a:avLst/>
          </a:prstGeom>
          <a:solidFill>
            <a:srgbClr val="F3F8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8" name="Google Shape;138;p22"/>
          <p:cNvPicPr preferRelativeResize="0"/>
          <p:nvPr/>
        </p:nvPicPr>
        <p:blipFill>
          <a:blip r:embed="rId3">
            <a:alphaModFix/>
          </a:blip>
          <a:stretch>
            <a:fillRect/>
          </a:stretch>
        </p:blipFill>
        <p:spPr>
          <a:xfrm>
            <a:off x="0" y="1223300"/>
            <a:ext cx="6221524" cy="3888450"/>
          </a:xfrm>
          <a:prstGeom prst="rect">
            <a:avLst/>
          </a:prstGeom>
          <a:noFill/>
          <a:ln>
            <a:noFill/>
          </a:ln>
        </p:spPr>
      </p:pic>
      <p:sp>
        <p:nvSpPr>
          <p:cNvPr id="139" name="Google Shape;139;p22"/>
          <p:cNvSpPr txBox="1"/>
          <p:nvPr/>
        </p:nvSpPr>
        <p:spPr>
          <a:xfrm>
            <a:off x="466450" y="261900"/>
            <a:ext cx="8000700" cy="84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0977B5"/>
                </a:solidFill>
                <a:latin typeface="Karla"/>
                <a:ea typeface="Karla"/>
                <a:cs typeface="Karla"/>
                <a:sym typeface="Karla"/>
              </a:rPr>
              <a:t>Part One</a:t>
            </a:r>
            <a:endParaRPr b="1" sz="3000">
              <a:solidFill>
                <a:srgbClr val="0977B5"/>
              </a:solidFill>
              <a:latin typeface="Karla"/>
              <a:ea typeface="Karla"/>
              <a:cs typeface="Karla"/>
              <a:sym typeface="Karla"/>
            </a:endParaRPr>
          </a:p>
          <a:p>
            <a:pPr indent="0" lvl="0" marL="0" rtl="0" algn="l">
              <a:spcBef>
                <a:spcPts val="0"/>
              </a:spcBef>
              <a:spcAft>
                <a:spcPts val="0"/>
              </a:spcAft>
              <a:buClr>
                <a:schemeClr val="dk2"/>
              </a:buClr>
              <a:buSzPts val="2800"/>
              <a:buFont typeface="Arial"/>
              <a:buNone/>
            </a:pPr>
            <a:r>
              <a:rPr lang="en" sz="2400">
                <a:solidFill>
                  <a:srgbClr val="0977B5"/>
                </a:solidFill>
                <a:latin typeface="Karla"/>
                <a:ea typeface="Karla"/>
                <a:cs typeface="Karla"/>
                <a:sym typeface="Karla"/>
              </a:rPr>
              <a:t>How to create a survey form with EpiCollect 5</a:t>
            </a:r>
            <a:endParaRPr sz="2400">
              <a:solidFill>
                <a:srgbClr val="0977B5"/>
              </a:solidFill>
              <a:latin typeface="Karla"/>
              <a:ea typeface="Karla"/>
              <a:cs typeface="Karla"/>
              <a:sym typeface="Karla"/>
            </a:endParaRPr>
          </a:p>
          <a:p>
            <a:pPr indent="0" lvl="0" marL="0" rtl="0" algn="l">
              <a:lnSpc>
                <a:spcPct val="115000"/>
              </a:lnSpc>
              <a:spcBef>
                <a:spcPts val="0"/>
              </a:spcBef>
              <a:spcAft>
                <a:spcPts val="1600"/>
              </a:spcAft>
              <a:buNone/>
            </a:pPr>
            <a:r>
              <a:t/>
            </a:r>
            <a:endParaRPr b="1" sz="3600">
              <a:solidFill>
                <a:srgbClr val="0977B5"/>
              </a:solidFill>
              <a:latin typeface="Karla"/>
              <a:ea typeface="Karla"/>
              <a:cs typeface="Karla"/>
              <a:sym typeface="Karla"/>
            </a:endParaRPr>
          </a:p>
        </p:txBody>
      </p:sp>
      <p:pic>
        <p:nvPicPr>
          <p:cNvPr id="140" name="Google Shape;140;p22"/>
          <p:cNvPicPr preferRelativeResize="0"/>
          <p:nvPr/>
        </p:nvPicPr>
        <p:blipFill rotWithShape="1">
          <a:blip r:embed="rId4">
            <a:alphaModFix/>
          </a:blip>
          <a:srcRect b="0" l="0" r="0" t="0"/>
          <a:stretch/>
        </p:blipFill>
        <p:spPr>
          <a:xfrm>
            <a:off x="594039" y="2128198"/>
            <a:ext cx="4965461" cy="2217399"/>
          </a:xfrm>
          <a:prstGeom prst="rect">
            <a:avLst/>
          </a:prstGeom>
          <a:noFill/>
          <a:ln>
            <a:noFill/>
          </a:ln>
        </p:spPr>
      </p:pic>
      <p:sp>
        <p:nvSpPr>
          <p:cNvPr id="141" name="Google Shape;141;p22"/>
          <p:cNvSpPr txBox="1"/>
          <p:nvPr/>
        </p:nvSpPr>
        <p:spPr>
          <a:xfrm>
            <a:off x="6114750" y="2067350"/>
            <a:ext cx="2710500" cy="1179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300">
                <a:solidFill>
                  <a:srgbClr val="114666"/>
                </a:solidFill>
                <a:latin typeface="Karla"/>
                <a:ea typeface="Karla"/>
                <a:cs typeface="Karla"/>
                <a:sym typeface="Karla"/>
              </a:rPr>
              <a:t>Go to </a:t>
            </a:r>
            <a:r>
              <a:rPr lang="en" sz="1300" u="sng">
                <a:solidFill>
                  <a:srgbClr val="114666"/>
                </a:solidFill>
                <a:latin typeface="Karla"/>
                <a:ea typeface="Karla"/>
                <a:cs typeface="Karla"/>
                <a:sym typeface="Karla"/>
                <a:hlinkClick r:id="rId5">
                  <a:extLst>
                    <a:ext uri="{A12FA001-AC4F-418D-AE19-62706E023703}">
                      <ahyp:hlinkClr val="tx"/>
                    </a:ext>
                  </a:extLst>
                </a:hlinkClick>
              </a:rPr>
              <a:t>https://five.epicollect.net/</a:t>
            </a:r>
            <a:r>
              <a:rPr lang="en" sz="1300">
                <a:solidFill>
                  <a:srgbClr val="114666"/>
                </a:solidFill>
                <a:latin typeface="Karla"/>
                <a:ea typeface="Karla"/>
                <a:cs typeface="Karla"/>
                <a:sym typeface="Karla"/>
              </a:rPr>
              <a:t> </a:t>
            </a:r>
            <a:endParaRPr sz="1300">
              <a:solidFill>
                <a:srgbClr val="114666"/>
              </a:solidFill>
              <a:latin typeface="Karla"/>
              <a:ea typeface="Karla"/>
              <a:cs typeface="Karla"/>
              <a:sym typeface="Karla"/>
            </a:endParaRPr>
          </a:p>
          <a:p>
            <a:pPr indent="0" lvl="0" marL="0" rtl="0" algn="l">
              <a:lnSpc>
                <a:spcPct val="115000"/>
              </a:lnSpc>
              <a:spcBef>
                <a:spcPts val="0"/>
              </a:spcBef>
              <a:spcAft>
                <a:spcPts val="0"/>
              </a:spcAft>
              <a:buNone/>
            </a:pPr>
            <a:r>
              <a:rPr b="1" lang="en" sz="1300">
                <a:solidFill>
                  <a:srgbClr val="07A1D5"/>
                </a:solidFill>
                <a:latin typeface="Karla"/>
                <a:ea typeface="Karla"/>
                <a:cs typeface="Karla"/>
                <a:sym typeface="Karla"/>
              </a:rPr>
              <a:t>Login</a:t>
            </a:r>
            <a:r>
              <a:rPr lang="en" sz="1300">
                <a:solidFill>
                  <a:srgbClr val="595959"/>
                </a:solidFill>
                <a:latin typeface="Karla"/>
                <a:ea typeface="Karla"/>
                <a:cs typeface="Karla"/>
                <a:sym typeface="Karla"/>
              </a:rPr>
              <a:t> </a:t>
            </a:r>
            <a:r>
              <a:rPr lang="en" sz="1300">
                <a:solidFill>
                  <a:srgbClr val="114666"/>
                </a:solidFill>
                <a:latin typeface="Karla"/>
                <a:ea typeface="Karla"/>
                <a:cs typeface="Karla"/>
                <a:sym typeface="Karla"/>
              </a:rPr>
              <a:t>to go to the homescreen </a:t>
            </a:r>
            <a:endParaRPr sz="1300">
              <a:solidFill>
                <a:srgbClr val="114666"/>
              </a:solidFill>
              <a:latin typeface="Karla"/>
              <a:ea typeface="Karla"/>
              <a:cs typeface="Karla"/>
              <a:sym typeface="Karla"/>
            </a:endParaRPr>
          </a:p>
          <a:p>
            <a:pPr indent="0" lvl="0" marL="0" rtl="0" algn="l">
              <a:lnSpc>
                <a:spcPct val="115000"/>
              </a:lnSpc>
              <a:spcBef>
                <a:spcPts val="0"/>
              </a:spcBef>
              <a:spcAft>
                <a:spcPts val="0"/>
              </a:spcAft>
              <a:buNone/>
            </a:pPr>
            <a:r>
              <a:t/>
            </a:r>
            <a:endParaRPr sz="1300">
              <a:solidFill>
                <a:srgbClr val="595959"/>
              </a:solidFill>
              <a:latin typeface="Karla"/>
              <a:ea typeface="Karla"/>
              <a:cs typeface="Karla"/>
              <a:sym typeface="Karla"/>
            </a:endParaRPr>
          </a:p>
          <a:p>
            <a:pPr indent="0" lvl="0" marL="0" rtl="0" algn="l">
              <a:lnSpc>
                <a:spcPct val="115000"/>
              </a:lnSpc>
              <a:spcBef>
                <a:spcPts val="0"/>
              </a:spcBef>
              <a:spcAft>
                <a:spcPts val="0"/>
              </a:spcAft>
              <a:buClr>
                <a:schemeClr val="dk2"/>
              </a:buClr>
              <a:buSzPts val="1800"/>
              <a:buFont typeface="Arial"/>
              <a:buNone/>
            </a:pPr>
            <a:r>
              <a:t/>
            </a:r>
            <a:endParaRPr sz="1200">
              <a:latin typeface="Karla"/>
              <a:ea typeface="Karla"/>
              <a:cs typeface="Karla"/>
              <a:sym typeface="Karla"/>
            </a:endParaRPr>
          </a:p>
        </p:txBody>
      </p:sp>
      <p:cxnSp>
        <p:nvCxnSpPr>
          <p:cNvPr id="142" name="Google Shape;142;p22"/>
          <p:cNvCxnSpPr/>
          <p:nvPr/>
        </p:nvCxnSpPr>
        <p:spPr>
          <a:xfrm rot="10800000">
            <a:off x="5602225" y="2286800"/>
            <a:ext cx="469800" cy="0"/>
          </a:xfrm>
          <a:prstGeom prst="straightConnector1">
            <a:avLst/>
          </a:prstGeom>
          <a:noFill/>
          <a:ln cap="flat" cmpd="sng" w="28575">
            <a:solidFill>
              <a:srgbClr val="07A1D5"/>
            </a:solidFill>
            <a:prstDash val="solid"/>
            <a:round/>
            <a:headEnd len="med" w="med" type="none"/>
            <a:tailEnd len="med" w="med" type="triangle"/>
          </a:ln>
        </p:spPr>
      </p:cxn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23"/>
          <p:cNvSpPr/>
          <p:nvPr/>
        </p:nvSpPr>
        <p:spPr>
          <a:xfrm>
            <a:off x="0" y="1946750"/>
            <a:ext cx="9144000" cy="3196500"/>
          </a:xfrm>
          <a:prstGeom prst="rect">
            <a:avLst/>
          </a:prstGeom>
          <a:solidFill>
            <a:srgbClr val="F3F8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8" name="Google Shape;148;p23"/>
          <p:cNvPicPr preferRelativeResize="0"/>
          <p:nvPr/>
        </p:nvPicPr>
        <p:blipFill>
          <a:blip r:embed="rId3">
            <a:alphaModFix/>
          </a:blip>
          <a:stretch>
            <a:fillRect/>
          </a:stretch>
        </p:blipFill>
        <p:spPr>
          <a:xfrm>
            <a:off x="324625" y="112550"/>
            <a:ext cx="8499724" cy="5312325"/>
          </a:xfrm>
          <a:prstGeom prst="rect">
            <a:avLst/>
          </a:prstGeom>
          <a:noFill/>
          <a:ln>
            <a:noFill/>
          </a:ln>
        </p:spPr>
      </p:pic>
      <p:pic>
        <p:nvPicPr>
          <p:cNvPr id="149" name="Google Shape;149;p23"/>
          <p:cNvPicPr preferRelativeResize="0"/>
          <p:nvPr/>
        </p:nvPicPr>
        <p:blipFill rotWithShape="1">
          <a:blip r:embed="rId4">
            <a:alphaModFix/>
          </a:blip>
          <a:srcRect b="0" l="0" r="0" t="0"/>
          <a:stretch/>
        </p:blipFill>
        <p:spPr>
          <a:xfrm>
            <a:off x="1122567" y="1309103"/>
            <a:ext cx="6903839" cy="3082952"/>
          </a:xfrm>
          <a:prstGeom prst="rect">
            <a:avLst/>
          </a:prstGeom>
          <a:noFill/>
          <a:ln>
            <a:noFill/>
          </a:ln>
        </p:spPr>
      </p:pic>
      <p:cxnSp>
        <p:nvCxnSpPr>
          <p:cNvPr id="150" name="Google Shape;150;p23"/>
          <p:cNvCxnSpPr/>
          <p:nvPr/>
        </p:nvCxnSpPr>
        <p:spPr>
          <a:xfrm>
            <a:off x="6309850" y="585200"/>
            <a:ext cx="0" cy="723900"/>
          </a:xfrm>
          <a:prstGeom prst="straightConnector1">
            <a:avLst/>
          </a:prstGeom>
          <a:noFill/>
          <a:ln cap="flat" cmpd="sng" w="28575">
            <a:solidFill>
              <a:srgbClr val="07A1D5"/>
            </a:solidFill>
            <a:prstDash val="solid"/>
            <a:round/>
            <a:headEnd len="med" w="med" type="none"/>
            <a:tailEnd len="med" w="med" type="triangle"/>
          </a:ln>
        </p:spPr>
      </p:cxnSp>
      <p:sp>
        <p:nvSpPr>
          <p:cNvPr id="151" name="Google Shape;151;p23"/>
          <p:cNvSpPr txBox="1"/>
          <p:nvPr/>
        </p:nvSpPr>
        <p:spPr>
          <a:xfrm>
            <a:off x="4891150" y="213850"/>
            <a:ext cx="2840700" cy="467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en" sz="1800">
                <a:solidFill>
                  <a:srgbClr val="114666"/>
                </a:solidFill>
                <a:latin typeface="Karla"/>
                <a:ea typeface="Karla"/>
                <a:cs typeface="Karla"/>
                <a:sym typeface="Karla"/>
              </a:rPr>
              <a:t>C</a:t>
            </a:r>
            <a:r>
              <a:rPr i="0" lang="en" sz="1800" u="none" cap="none" strike="noStrike">
                <a:solidFill>
                  <a:srgbClr val="114666"/>
                </a:solidFill>
                <a:latin typeface="Karla"/>
                <a:ea typeface="Karla"/>
                <a:cs typeface="Karla"/>
                <a:sym typeface="Karla"/>
              </a:rPr>
              <a:t>lick</a:t>
            </a:r>
            <a:r>
              <a:rPr b="1" i="0" lang="en" sz="1800" u="none" cap="none" strike="noStrike">
                <a:solidFill>
                  <a:srgbClr val="595959"/>
                </a:solidFill>
                <a:latin typeface="Karla"/>
                <a:ea typeface="Karla"/>
                <a:cs typeface="Karla"/>
                <a:sym typeface="Karla"/>
              </a:rPr>
              <a:t> </a:t>
            </a:r>
            <a:r>
              <a:rPr b="1" i="0" lang="en" sz="1800" u="none" cap="none" strike="noStrike">
                <a:solidFill>
                  <a:srgbClr val="07A1D5"/>
                </a:solidFill>
                <a:latin typeface="Karla"/>
                <a:ea typeface="Karla"/>
                <a:cs typeface="Karla"/>
                <a:sym typeface="Karla"/>
              </a:rPr>
              <a:t>Create Project</a:t>
            </a:r>
            <a:r>
              <a:rPr i="0" lang="en" sz="1800" u="none" cap="none" strike="noStrike">
                <a:solidFill>
                  <a:srgbClr val="07A1D5"/>
                </a:solidFill>
                <a:latin typeface="Karla"/>
                <a:ea typeface="Karla"/>
                <a:cs typeface="Karla"/>
                <a:sym typeface="Karla"/>
              </a:rPr>
              <a:t> </a:t>
            </a:r>
            <a:endParaRPr i="0" sz="1800" u="none" cap="none" strike="noStrike">
              <a:solidFill>
                <a:srgbClr val="07A1D5"/>
              </a:solidFill>
              <a:latin typeface="Karla"/>
              <a:ea typeface="Karla"/>
              <a:cs typeface="Karla"/>
              <a:sym typeface="Karla"/>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4"/>
          <p:cNvSpPr/>
          <p:nvPr/>
        </p:nvSpPr>
        <p:spPr>
          <a:xfrm>
            <a:off x="0" y="1946750"/>
            <a:ext cx="9144000" cy="3196500"/>
          </a:xfrm>
          <a:prstGeom prst="rect">
            <a:avLst/>
          </a:prstGeom>
          <a:solidFill>
            <a:srgbClr val="F3F8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7" name="Google Shape;157;p24"/>
          <p:cNvPicPr preferRelativeResize="0"/>
          <p:nvPr/>
        </p:nvPicPr>
        <p:blipFill>
          <a:blip r:embed="rId3">
            <a:alphaModFix/>
          </a:blip>
          <a:stretch>
            <a:fillRect/>
          </a:stretch>
        </p:blipFill>
        <p:spPr>
          <a:xfrm>
            <a:off x="761700" y="-244075"/>
            <a:ext cx="7625576" cy="4765975"/>
          </a:xfrm>
          <a:prstGeom prst="rect">
            <a:avLst/>
          </a:prstGeom>
          <a:noFill/>
          <a:ln>
            <a:noFill/>
          </a:ln>
        </p:spPr>
      </p:pic>
      <p:sp>
        <p:nvSpPr>
          <p:cNvPr id="158" name="Google Shape;158;p24"/>
          <p:cNvSpPr txBox="1"/>
          <p:nvPr/>
        </p:nvSpPr>
        <p:spPr>
          <a:xfrm>
            <a:off x="1247775" y="4029275"/>
            <a:ext cx="6848400" cy="9792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rgbClr val="114666"/>
              </a:buClr>
              <a:buSzPts val="1400"/>
              <a:buFont typeface="Karla"/>
              <a:buAutoNum type="arabicPeriod"/>
            </a:pPr>
            <a:r>
              <a:rPr lang="en">
                <a:solidFill>
                  <a:srgbClr val="114666"/>
                </a:solidFill>
                <a:latin typeface="Karla"/>
                <a:ea typeface="Karla"/>
                <a:cs typeface="Karla"/>
                <a:sym typeface="Karla"/>
              </a:rPr>
              <a:t>Name the project, add a small description, and name the form (note: the project name must be unique). Devergy recommends keeping access private.</a:t>
            </a:r>
            <a:endParaRPr>
              <a:solidFill>
                <a:srgbClr val="114666"/>
              </a:solidFill>
              <a:latin typeface="Karla"/>
              <a:ea typeface="Karla"/>
              <a:cs typeface="Karla"/>
              <a:sym typeface="Karla"/>
            </a:endParaRPr>
          </a:p>
          <a:p>
            <a:pPr indent="-317500" lvl="0" marL="457200" rtl="0" algn="l">
              <a:spcBef>
                <a:spcPts val="0"/>
              </a:spcBef>
              <a:spcAft>
                <a:spcPts val="0"/>
              </a:spcAft>
              <a:buClr>
                <a:srgbClr val="114666"/>
              </a:buClr>
              <a:buSzPts val="1400"/>
              <a:buFont typeface="Karla"/>
              <a:buAutoNum type="arabicPeriod"/>
            </a:pPr>
            <a:r>
              <a:rPr lang="en">
                <a:solidFill>
                  <a:srgbClr val="114666"/>
                </a:solidFill>
                <a:latin typeface="Karla"/>
                <a:ea typeface="Karla"/>
                <a:cs typeface="Karla"/>
                <a:sym typeface="Karla"/>
              </a:rPr>
              <a:t>Click </a:t>
            </a:r>
            <a:r>
              <a:rPr b="1" lang="en">
                <a:solidFill>
                  <a:srgbClr val="07A1D5"/>
                </a:solidFill>
                <a:latin typeface="Karla"/>
                <a:ea typeface="Karla"/>
                <a:cs typeface="Karla"/>
                <a:sym typeface="Karla"/>
              </a:rPr>
              <a:t>Create.</a:t>
            </a:r>
            <a:endParaRPr>
              <a:solidFill>
                <a:srgbClr val="07A1D5"/>
              </a:solidFill>
              <a:latin typeface="Karla"/>
              <a:ea typeface="Karla"/>
              <a:cs typeface="Karla"/>
              <a:sym typeface="Karla"/>
            </a:endParaRPr>
          </a:p>
          <a:p>
            <a:pPr indent="0" lvl="0" marL="914400" rtl="0" algn="l">
              <a:spcBef>
                <a:spcPts val="0"/>
              </a:spcBef>
              <a:spcAft>
                <a:spcPts val="0"/>
              </a:spcAft>
              <a:buNone/>
            </a:pPr>
            <a:r>
              <a:rPr lang="en">
                <a:solidFill>
                  <a:srgbClr val="595959"/>
                </a:solidFill>
              </a:rPr>
              <a:t> </a:t>
            </a:r>
            <a:endParaRPr>
              <a:solidFill>
                <a:srgbClr val="595959"/>
              </a:solidFill>
            </a:endParaRPr>
          </a:p>
        </p:txBody>
      </p:sp>
      <p:pic>
        <p:nvPicPr>
          <p:cNvPr id="159" name="Google Shape;159;p24"/>
          <p:cNvPicPr preferRelativeResize="0"/>
          <p:nvPr/>
        </p:nvPicPr>
        <p:blipFill rotWithShape="1">
          <a:blip r:embed="rId4">
            <a:alphaModFix/>
          </a:blip>
          <a:srcRect b="0" l="0" r="764" t="0"/>
          <a:stretch/>
        </p:blipFill>
        <p:spPr>
          <a:xfrm>
            <a:off x="1417398" y="675042"/>
            <a:ext cx="6270241" cy="3191559"/>
          </a:xfrm>
          <a:prstGeom prst="rect">
            <a:avLst/>
          </a:prstGeom>
          <a:noFill/>
          <a:ln>
            <a:noFill/>
          </a:ln>
        </p:spPr>
      </p:pic>
      <p:sp>
        <p:nvSpPr>
          <p:cNvPr id="160" name="Google Shape;160;p24"/>
          <p:cNvSpPr/>
          <p:nvPr/>
        </p:nvSpPr>
        <p:spPr>
          <a:xfrm>
            <a:off x="3061350" y="1131600"/>
            <a:ext cx="2172300" cy="2599800"/>
          </a:xfrm>
          <a:prstGeom prst="roundRect">
            <a:avLst>
              <a:gd fmla="val 5180" name="adj"/>
            </a:avLst>
          </a:prstGeom>
          <a:noFill/>
          <a:ln cap="flat" cmpd="sng" w="28575">
            <a:solidFill>
              <a:srgbClr val="07A1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24"/>
          <p:cNvSpPr/>
          <p:nvPr/>
        </p:nvSpPr>
        <p:spPr>
          <a:xfrm>
            <a:off x="5165625" y="1011905"/>
            <a:ext cx="309300" cy="309300"/>
          </a:xfrm>
          <a:prstGeom prst="ellipse">
            <a:avLst/>
          </a:prstGeom>
          <a:solidFill>
            <a:srgbClr val="07A1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24"/>
          <p:cNvSpPr txBox="1"/>
          <p:nvPr/>
        </p:nvSpPr>
        <p:spPr>
          <a:xfrm>
            <a:off x="5177633" y="975175"/>
            <a:ext cx="285300" cy="267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solidFill>
                  <a:srgbClr val="FFFFFF"/>
                </a:solidFill>
                <a:latin typeface="Karla"/>
                <a:ea typeface="Karla"/>
                <a:cs typeface="Karla"/>
                <a:sym typeface="Karla"/>
              </a:rPr>
              <a:t>1</a:t>
            </a:r>
            <a:endParaRPr b="1" sz="1200">
              <a:solidFill>
                <a:srgbClr val="FFFFFF"/>
              </a:solidFill>
              <a:latin typeface="Karla"/>
              <a:ea typeface="Karla"/>
              <a:cs typeface="Karla"/>
              <a:sym typeface="Karla"/>
            </a:endParaRPr>
          </a:p>
        </p:txBody>
      </p:sp>
      <p:sp>
        <p:nvSpPr>
          <p:cNvPr id="163" name="Google Shape;163;p24"/>
          <p:cNvSpPr/>
          <p:nvPr/>
        </p:nvSpPr>
        <p:spPr>
          <a:xfrm>
            <a:off x="5827600" y="3288355"/>
            <a:ext cx="309300" cy="309300"/>
          </a:xfrm>
          <a:prstGeom prst="ellipse">
            <a:avLst/>
          </a:prstGeom>
          <a:solidFill>
            <a:srgbClr val="07A1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24"/>
          <p:cNvSpPr txBox="1"/>
          <p:nvPr/>
        </p:nvSpPr>
        <p:spPr>
          <a:xfrm>
            <a:off x="5839608" y="3251625"/>
            <a:ext cx="285300" cy="267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solidFill>
                  <a:srgbClr val="FFFFFF"/>
                </a:solidFill>
                <a:latin typeface="Karla"/>
                <a:ea typeface="Karla"/>
                <a:cs typeface="Karla"/>
                <a:sym typeface="Karla"/>
              </a:rPr>
              <a:t>2</a:t>
            </a:r>
            <a:endParaRPr b="1" sz="1200">
              <a:solidFill>
                <a:srgbClr val="FFFFFF"/>
              </a:solidFill>
              <a:latin typeface="Karla"/>
              <a:ea typeface="Karla"/>
              <a:cs typeface="Karla"/>
              <a:sym typeface="Karla"/>
            </a:endParaRPr>
          </a:p>
        </p:txBody>
      </p:sp>
      <p:cxnSp>
        <p:nvCxnSpPr>
          <p:cNvPr id="165" name="Google Shape;165;p24"/>
          <p:cNvCxnSpPr/>
          <p:nvPr/>
        </p:nvCxnSpPr>
        <p:spPr>
          <a:xfrm>
            <a:off x="5589475" y="2775950"/>
            <a:ext cx="0" cy="723900"/>
          </a:xfrm>
          <a:prstGeom prst="straightConnector1">
            <a:avLst/>
          </a:prstGeom>
          <a:noFill/>
          <a:ln cap="flat" cmpd="sng" w="28575">
            <a:solidFill>
              <a:srgbClr val="07A1D5"/>
            </a:solidFill>
            <a:prstDash val="solid"/>
            <a:round/>
            <a:headEnd len="med" w="med" type="none"/>
            <a:tailEnd len="med" w="med" type="triangle"/>
          </a:ln>
        </p:spPr>
      </p:cxn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25"/>
          <p:cNvSpPr/>
          <p:nvPr/>
        </p:nvSpPr>
        <p:spPr>
          <a:xfrm>
            <a:off x="0" y="1946750"/>
            <a:ext cx="9144000" cy="3196500"/>
          </a:xfrm>
          <a:prstGeom prst="rect">
            <a:avLst/>
          </a:prstGeom>
          <a:solidFill>
            <a:srgbClr val="F3F8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71" name="Google Shape;171;p25"/>
          <p:cNvPicPr preferRelativeResize="0"/>
          <p:nvPr/>
        </p:nvPicPr>
        <p:blipFill>
          <a:blip r:embed="rId3">
            <a:alphaModFix/>
          </a:blip>
          <a:stretch>
            <a:fillRect/>
          </a:stretch>
        </p:blipFill>
        <p:spPr>
          <a:xfrm>
            <a:off x="761675" y="-167875"/>
            <a:ext cx="7625576" cy="4313201"/>
          </a:xfrm>
          <a:prstGeom prst="rect">
            <a:avLst/>
          </a:prstGeom>
          <a:noFill/>
          <a:ln>
            <a:noFill/>
          </a:ln>
        </p:spPr>
      </p:pic>
      <p:cxnSp>
        <p:nvCxnSpPr>
          <p:cNvPr id="172" name="Google Shape;172;p25"/>
          <p:cNvCxnSpPr/>
          <p:nvPr/>
        </p:nvCxnSpPr>
        <p:spPr>
          <a:xfrm>
            <a:off x="5589475" y="2775950"/>
            <a:ext cx="0" cy="723900"/>
          </a:xfrm>
          <a:prstGeom prst="straightConnector1">
            <a:avLst/>
          </a:prstGeom>
          <a:noFill/>
          <a:ln cap="flat" cmpd="sng" w="38100">
            <a:solidFill>
              <a:srgbClr val="07A1D5"/>
            </a:solidFill>
            <a:prstDash val="solid"/>
            <a:round/>
            <a:headEnd len="med" w="med" type="none"/>
            <a:tailEnd len="med" w="med" type="triangle"/>
          </a:ln>
        </p:spPr>
      </p:cxnSp>
      <p:pic>
        <p:nvPicPr>
          <p:cNvPr id="173" name="Google Shape;173;p25"/>
          <p:cNvPicPr preferRelativeResize="0"/>
          <p:nvPr/>
        </p:nvPicPr>
        <p:blipFill rotWithShape="1">
          <a:blip r:embed="rId4">
            <a:alphaModFix/>
          </a:blip>
          <a:srcRect b="0" l="0" r="0" t="0"/>
          <a:stretch/>
        </p:blipFill>
        <p:spPr>
          <a:xfrm>
            <a:off x="1335350" y="722125"/>
            <a:ext cx="6445225" cy="2878175"/>
          </a:xfrm>
          <a:prstGeom prst="rect">
            <a:avLst/>
          </a:prstGeom>
          <a:noFill/>
          <a:ln>
            <a:noFill/>
          </a:ln>
        </p:spPr>
      </p:pic>
      <p:sp>
        <p:nvSpPr>
          <p:cNvPr id="174" name="Google Shape;174;p25"/>
          <p:cNvSpPr/>
          <p:nvPr/>
        </p:nvSpPr>
        <p:spPr>
          <a:xfrm>
            <a:off x="1438275" y="1085850"/>
            <a:ext cx="866700" cy="2590800"/>
          </a:xfrm>
          <a:prstGeom prst="roundRect">
            <a:avLst>
              <a:gd fmla="val 5180" name="adj"/>
            </a:avLst>
          </a:prstGeom>
          <a:noFill/>
          <a:ln cap="flat" cmpd="sng" w="28575">
            <a:solidFill>
              <a:srgbClr val="07A1D5"/>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25"/>
          <p:cNvSpPr txBox="1"/>
          <p:nvPr/>
        </p:nvSpPr>
        <p:spPr>
          <a:xfrm>
            <a:off x="1259150" y="3962600"/>
            <a:ext cx="6503700" cy="97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114666"/>
                </a:solidFill>
                <a:latin typeface="Karla"/>
                <a:ea typeface="Karla"/>
                <a:cs typeface="Karla"/>
                <a:sym typeface="Karla"/>
              </a:rPr>
              <a:t>You will be prompted to open the form builder. After opening it, you can drag different types of entries/questions directly to the survey form. You can also get to the form builder from the left-side menu on the project homepage.</a:t>
            </a:r>
            <a:endParaRPr>
              <a:solidFill>
                <a:srgbClr val="114666"/>
              </a:solidFill>
              <a:latin typeface="Karla"/>
              <a:ea typeface="Karla"/>
              <a:cs typeface="Karla"/>
              <a:sym typeface="Karla"/>
            </a:endParaRPr>
          </a:p>
          <a:p>
            <a:pPr indent="0" lvl="0" marL="914400" rtl="0" algn="l">
              <a:spcBef>
                <a:spcPts val="0"/>
              </a:spcBef>
              <a:spcAft>
                <a:spcPts val="0"/>
              </a:spcAft>
              <a:buNone/>
            </a:pPr>
            <a:r>
              <a:rPr lang="en">
                <a:solidFill>
                  <a:srgbClr val="595959"/>
                </a:solidFill>
              </a:rPr>
              <a:t> </a:t>
            </a:r>
            <a:endParaRPr>
              <a:solidFill>
                <a:srgbClr val="595959"/>
              </a:solidFill>
            </a:endParaRPr>
          </a:p>
        </p:txBody>
      </p:sp>
      <p:cxnSp>
        <p:nvCxnSpPr>
          <p:cNvPr id="176" name="Google Shape;176;p25"/>
          <p:cNvCxnSpPr/>
          <p:nvPr/>
        </p:nvCxnSpPr>
        <p:spPr>
          <a:xfrm>
            <a:off x="2419350" y="2412438"/>
            <a:ext cx="933600" cy="0"/>
          </a:xfrm>
          <a:prstGeom prst="straightConnector1">
            <a:avLst/>
          </a:prstGeom>
          <a:noFill/>
          <a:ln cap="flat" cmpd="sng" w="28575">
            <a:solidFill>
              <a:srgbClr val="07A1D5"/>
            </a:solidFill>
            <a:prstDash val="dash"/>
            <a:round/>
            <a:headEnd len="med" w="med" type="none"/>
            <a:tailEnd len="med" w="med" type="triangle"/>
          </a:ln>
        </p:spPr>
      </p:cxn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26"/>
          <p:cNvSpPr/>
          <p:nvPr/>
        </p:nvSpPr>
        <p:spPr>
          <a:xfrm>
            <a:off x="0" y="1946750"/>
            <a:ext cx="9144000" cy="3196500"/>
          </a:xfrm>
          <a:prstGeom prst="rect">
            <a:avLst/>
          </a:prstGeom>
          <a:solidFill>
            <a:srgbClr val="F3F8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82" name="Google Shape;182;p26"/>
          <p:cNvPicPr preferRelativeResize="0"/>
          <p:nvPr/>
        </p:nvPicPr>
        <p:blipFill>
          <a:blip r:embed="rId3">
            <a:alphaModFix/>
          </a:blip>
          <a:stretch>
            <a:fillRect/>
          </a:stretch>
        </p:blipFill>
        <p:spPr>
          <a:xfrm>
            <a:off x="761675" y="-167875"/>
            <a:ext cx="7625576" cy="4313201"/>
          </a:xfrm>
          <a:prstGeom prst="rect">
            <a:avLst/>
          </a:prstGeom>
          <a:noFill/>
          <a:ln>
            <a:noFill/>
          </a:ln>
        </p:spPr>
      </p:pic>
      <p:cxnSp>
        <p:nvCxnSpPr>
          <p:cNvPr id="183" name="Google Shape;183;p26"/>
          <p:cNvCxnSpPr/>
          <p:nvPr/>
        </p:nvCxnSpPr>
        <p:spPr>
          <a:xfrm>
            <a:off x="5589475" y="2775950"/>
            <a:ext cx="0" cy="723900"/>
          </a:xfrm>
          <a:prstGeom prst="straightConnector1">
            <a:avLst/>
          </a:prstGeom>
          <a:noFill/>
          <a:ln cap="flat" cmpd="sng" w="38100">
            <a:solidFill>
              <a:srgbClr val="07A1D5"/>
            </a:solidFill>
            <a:prstDash val="solid"/>
            <a:round/>
            <a:headEnd len="med" w="med" type="none"/>
            <a:tailEnd len="med" w="med" type="triangle"/>
          </a:ln>
        </p:spPr>
      </p:cxnSp>
      <p:pic>
        <p:nvPicPr>
          <p:cNvPr id="184" name="Google Shape;184;p26"/>
          <p:cNvPicPr preferRelativeResize="0"/>
          <p:nvPr/>
        </p:nvPicPr>
        <p:blipFill rotWithShape="1">
          <a:blip r:embed="rId4">
            <a:alphaModFix/>
          </a:blip>
          <a:srcRect b="0" l="0" r="0" t="0"/>
          <a:stretch/>
        </p:blipFill>
        <p:spPr>
          <a:xfrm>
            <a:off x="1332962" y="726025"/>
            <a:ext cx="6435451" cy="2873800"/>
          </a:xfrm>
          <a:prstGeom prst="rect">
            <a:avLst/>
          </a:prstGeom>
          <a:noFill/>
          <a:ln>
            <a:noFill/>
          </a:ln>
        </p:spPr>
      </p:pic>
      <p:sp>
        <p:nvSpPr>
          <p:cNvPr id="185" name="Google Shape;185;p26"/>
          <p:cNvSpPr txBox="1"/>
          <p:nvPr/>
        </p:nvSpPr>
        <p:spPr>
          <a:xfrm>
            <a:off x="1332950" y="3619700"/>
            <a:ext cx="6435600" cy="125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400"/>
              <a:buFont typeface="Arial"/>
              <a:buNone/>
            </a:pPr>
            <a:r>
              <a:rPr lang="en">
                <a:solidFill>
                  <a:srgbClr val="114666"/>
                </a:solidFill>
                <a:latin typeface="Karla"/>
                <a:ea typeface="Karla"/>
                <a:cs typeface="Karla"/>
                <a:sym typeface="Karla"/>
              </a:rPr>
              <a:t>When creating a survey, we will first add the GPS coordinates as a question. 1) Drag the </a:t>
            </a:r>
            <a:r>
              <a:rPr b="1" lang="en">
                <a:solidFill>
                  <a:srgbClr val="114666"/>
                </a:solidFill>
                <a:latin typeface="Karla"/>
                <a:ea typeface="Karla"/>
                <a:cs typeface="Karla"/>
                <a:sym typeface="Karla"/>
              </a:rPr>
              <a:t>Location </a:t>
            </a:r>
            <a:r>
              <a:rPr lang="en">
                <a:solidFill>
                  <a:srgbClr val="114666"/>
                </a:solidFill>
                <a:latin typeface="Karla"/>
                <a:ea typeface="Karla"/>
                <a:cs typeface="Karla"/>
                <a:sym typeface="Karla"/>
              </a:rPr>
              <a:t>question type to the form; 2) Name it </a:t>
            </a:r>
            <a:r>
              <a:rPr b="1" lang="en">
                <a:solidFill>
                  <a:srgbClr val="07A1D5"/>
                </a:solidFill>
                <a:latin typeface="Karla"/>
                <a:ea typeface="Karla"/>
                <a:cs typeface="Karla"/>
                <a:sym typeface="Karla"/>
              </a:rPr>
              <a:t>GPS Location</a:t>
            </a:r>
            <a:r>
              <a:rPr lang="en">
                <a:solidFill>
                  <a:srgbClr val="114666"/>
                </a:solidFill>
                <a:latin typeface="Karla"/>
                <a:ea typeface="Karla"/>
                <a:cs typeface="Karla"/>
                <a:sym typeface="Karla"/>
              </a:rPr>
              <a:t> (note: each question needs to be named); 3) Save the project. </a:t>
            </a:r>
            <a:endParaRPr>
              <a:solidFill>
                <a:srgbClr val="114666"/>
              </a:solidFill>
              <a:latin typeface="Karla"/>
              <a:ea typeface="Karla"/>
              <a:cs typeface="Karla"/>
              <a:sym typeface="Karla"/>
            </a:endParaRPr>
          </a:p>
          <a:p>
            <a:pPr indent="0" lvl="0" marL="0" rtl="0" algn="l">
              <a:spcBef>
                <a:spcPts val="0"/>
              </a:spcBef>
              <a:spcAft>
                <a:spcPts val="0"/>
              </a:spcAft>
              <a:buClr>
                <a:schemeClr val="dk2"/>
              </a:buClr>
              <a:buSzPts val="1400"/>
              <a:buFont typeface="Arial"/>
              <a:buNone/>
            </a:pPr>
            <a:r>
              <a:t/>
            </a:r>
            <a:endParaRPr>
              <a:solidFill>
                <a:srgbClr val="114666"/>
              </a:solidFill>
              <a:latin typeface="Karla"/>
              <a:ea typeface="Karla"/>
              <a:cs typeface="Karla"/>
              <a:sym typeface="Karla"/>
            </a:endParaRPr>
          </a:p>
          <a:p>
            <a:pPr indent="0" lvl="0" marL="0" rtl="0" algn="l">
              <a:spcBef>
                <a:spcPts val="0"/>
              </a:spcBef>
              <a:spcAft>
                <a:spcPts val="0"/>
              </a:spcAft>
              <a:buClr>
                <a:schemeClr val="dk2"/>
              </a:buClr>
              <a:buSzPts val="1400"/>
              <a:buFont typeface="Arial"/>
              <a:buNone/>
            </a:pPr>
            <a:r>
              <a:rPr lang="en">
                <a:solidFill>
                  <a:srgbClr val="114666"/>
                </a:solidFill>
                <a:latin typeface="Karla"/>
                <a:ea typeface="Karla"/>
                <a:cs typeface="Karla"/>
                <a:sym typeface="Karla"/>
              </a:rPr>
              <a:t>Don’t forget to save the project as you add questions to your survey template; updates are not automatically saved.</a:t>
            </a:r>
            <a:r>
              <a:rPr lang="en">
                <a:solidFill>
                  <a:schemeClr val="dk2"/>
                </a:solidFill>
              </a:rPr>
              <a:t> </a:t>
            </a:r>
            <a:endParaRPr>
              <a:solidFill>
                <a:srgbClr val="114666"/>
              </a:solidFill>
              <a:latin typeface="Karla"/>
              <a:ea typeface="Karla"/>
              <a:cs typeface="Karla"/>
              <a:sym typeface="Karla"/>
            </a:endParaRPr>
          </a:p>
          <a:p>
            <a:pPr indent="0" lvl="0" marL="914400" rtl="0" algn="l">
              <a:spcBef>
                <a:spcPts val="0"/>
              </a:spcBef>
              <a:spcAft>
                <a:spcPts val="0"/>
              </a:spcAft>
              <a:buNone/>
            </a:pPr>
            <a:r>
              <a:rPr lang="en">
                <a:solidFill>
                  <a:srgbClr val="595959"/>
                </a:solidFill>
              </a:rPr>
              <a:t> </a:t>
            </a:r>
            <a:endParaRPr>
              <a:solidFill>
                <a:srgbClr val="595959"/>
              </a:solidFill>
            </a:endParaRPr>
          </a:p>
        </p:txBody>
      </p:sp>
      <p:sp>
        <p:nvSpPr>
          <p:cNvPr id="186" name="Google Shape;186;p26"/>
          <p:cNvSpPr/>
          <p:nvPr/>
        </p:nvSpPr>
        <p:spPr>
          <a:xfrm>
            <a:off x="2056850" y="2921992"/>
            <a:ext cx="309300" cy="309300"/>
          </a:xfrm>
          <a:prstGeom prst="ellipse">
            <a:avLst/>
          </a:prstGeom>
          <a:solidFill>
            <a:srgbClr val="07A1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26"/>
          <p:cNvSpPr txBox="1"/>
          <p:nvPr/>
        </p:nvSpPr>
        <p:spPr>
          <a:xfrm>
            <a:off x="2068858" y="2885263"/>
            <a:ext cx="285300" cy="267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solidFill>
                  <a:srgbClr val="FFFFFF"/>
                </a:solidFill>
                <a:latin typeface="Karla"/>
                <a:ea typeface="Karla"/>
                <a:cs typeface="Karla"/>
                <a:sym typeface="Karla"/>
              </a:rPr>
              <a:t>1</a:t>
            </a:r>
            <a:endParaRPr b="1" sz="1200">
              <a:solidFill>
                <a:srgbClr val="FFFFFF"/>
              </a:solidFill>
              <a:latin typeface="Karla"/>
              <a:ea typeface="Karla"/>
              <a:cs typeface="Karla"/>
              <a:sym typeface="Karla"/>
            </a:endParaRPr>
          </a:p>
        </p:txBody>
      </p:sp>
      <p:cxnSp>
        <p:nvCxnSpPr>
          <p:cNvPr id="188" name="Google Shape;188;p26"/>
          <p:cNvCxnSpPr/>
          <p:nvPr/>
        </p:nvCxnSpPr>
        <p:spPr>
          <a:xfrm flipH="1" rot="10800000">
            <a:off x="2366158" y="2181438"/>
            <a:ext cx="1036800" cy="780600"/>
          </a:xfrm>
          <a:prstGeom prst="straightConnector1">
            <a:avLst/>
          </a:prstGeom>
          <a:noFill/>
          <a:ln cap="flat" cmpd="sng" w="28575">
            <a:solidFill>
              <a:srgbClr val="07A1D5"/>
            </a:solidFill>
            <a:prstDash val="dash"/>
            <a:round/>
            <a:headEnd len="med" w="med" type="none"/>
            <a:tailEnd len="med" w="med" type="triangle"/>
          </a:ln>
        </p:spPr>
      </p:cxnSp>
      <p:sp>
        <p:nvSpPr>
          <p:cNvPr id="189" name="Google Shape;189;p26"/>
          <p:cNvSpPr/>
          <p:nvPr/>
        </p:nvSpPr>
        <p:spPr>
          <a:xfrm>
            <a:off x="4922725" y="2088205"/>
            <a:ext cx="309300" cy="309300"/>
          </a:xfrm>
          <a:prstGeom prst="ellipse">
            <a:avLst/>
          </a:prstGeom>
          <a:solidFill>
            <a:srgbClr val="07A1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26"/>
          <p:cNvSpPr txBox="1"/>
          <p:nvPr/>
        </p:nvSpPr>
        <p:spPr>
          <a:xfrm>
            <a:off x="4934733" y="2051475"/>
            <a:ext cx="285300" cy="267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solidFill>
                  <a:srgbClr val="FFFFFF"/>
                </a:solidFill>
                <a:latin typeface="Karla"/>
                <a:ea typeface="Karla"/>
                <a:cs typeface="Karla"/>
                <a:sym typeface="Karla"/>
              </a:rPr>
              <a:t>2</a:t>
            </a:r>
            <a:endParaRPr b="1" sz="1200">
              <a:solidFill>
                <a:srgbClr val="FFFFFF"/>
              </a:solidFill>
              <a:latin typeface="Karla"/>
              <a:ea typeface="Karla"/>
              <a:cs typeface="Karla"/>
              <a:sym typeface="Karla"/>
            </a:endParaRPr>
          </a:p>
        </p:txBody>
      </p:sp>
      <p:sp>
        <p:nvSpPr>
          <p:cNvPr id="191" name="Google Shape;191;p26"/>
          <p:cNvSpPr/>
          <p:nvPr/>
        </p:nvSpPr>
        <p:spPr>
          <a:xfrm>
            <a:off x="5267325" y="2076450"/>
            <a:ext cx="609600" cy="267300"/>
          </a:xfrm>
          <a:prstGeom prst="roundRect">
            <a:avLst>
              <a:gd fmla="val 16667" name="adj"/>
            </a:avLst>
          </a:prstGeom>
          <a:noFill/>
          <a:ln cap="flat" cmpd="sng" w="28575">
            <a:solidFill>
              <a:srgbClr val="07A1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92" name="Google Shape;192;p26"/>
          <p:cNvCxnSpPr/>
          <p:nvPr/>
        </p:nvCxnSpPr>
        <p:spPr>
          <a:xfrm rot="10800000">
            <a:off x="7238550" y="1283350"/>
            <a:ext cx="0" cy="723900"/>
          </a:xfrm>
          <a:prstGeom prst="straightConnector1">
            <a:avLst/>
          </a:prstGeom>
          <a:noFill/>
          <a:ln cap="flat" cmpd="sng" w="28575">
            <a:solidFill>
              <a:srgbClr val="07A1D5"/>
            </a:solidFill>
            <a:prstDash val="solid"/>
            <a:round/>
            <a:headEnd len="med" w="med" type="none"/>
            <a:tailEnd len="med" w="med" type="triangle"/>
          </a:ln>
        </p:spPr>
      </p:cxnSp>
      <p:sp>
        <p:nvSpPr>
          <p:cNvPr id="193" name="Google Shape;193;p26"/>
          <p:cNvSpPr/>
          <p:nvPr/>
        </p:nvSpPr>
        <p:spPr>
          <a:xfrm>
            <a:off x="7083900" y="2034455"/>
            <a:ext cx="309300" cy="309300"/>
          </a:xfrm>
          <a:prstGeom prst="ellipse">
            <a:avLst/>
          </a:prstGeom>
          <a:solidFill>
            <a:srgbClr val="07A1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26"/>
          <p:cNvSpPr txBox="1"/>
          <p:nvPr/>
        </p:nvSpPr>
        <p:spPr>
          <a:xfrm>
            <a:off x="7095908" y="1997725"/>
            <a:ext cx="285300" cy="267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solidFill>
                  <a:srgbClr val="FFFFFF"/>
                </a:solidFill>
                <a:latin typeface="Karla"/>
                <a:ea typeface="Karla"/>
                <a:cs typeface="Karla"/>
                <a:sym typeface="Karla"/>
              </a:rPr>
              <a:t>3</a:t>
            </a:r>
            <a:endParaRPr b="1" sz="1200">
              <a:solidFill>
                <a:srgbClr val="FFFFFF"/>
              </a:solidFill>
              <a:latin typeface="Karla"/>
              <a:ea typeface="Karla"/>
              <a:cs typeface="Karla"/>
              <a:sym typeface="Karla"/>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27"/>
          <p:cNvSpPr/>
          <p:nvPr/>
        </p:nvSpPr>
        <p:spPr>
          <a:xfrm>
            <a:off x="0" y="1946750"/>
            <a:ext cx="9144000" cy="3196500"/>
          </a:xfrm>
          <a:prstGeom prst="rect">
            <a:avLst/>
          </a:prstGeom>
          <a:solidFill>
            <a:srgbClr val="F3F8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00" name="Google Shape;200;p27"/>
          <p:cNvPicPr preferRelativeResize="0"/>
          <p:nvPr/>
        </p:nvPicPr>
        <p:blipFill>
          <a:blip r:embed="rId3">
            <a:alphaModFix/>
          </a:blip>
          <a:stretch>
            <a:fillRect/>
          </a:stretch>
        </p:blipFill>
        <p:spPr>
          <a:xfrm>
            <a:off x="761675" y="-167875"/>
            <a:ext cx="7625576" cy="4313201"/>
          </a:xfrm>
          <a:prstGeom prst="rect">
            <a:avLst/>
          </a:prstGeom>
          <a:noFill/>
          <a:ln>
            <a:noFill/>
          </a:ln>
        </p:spPr>
      </p:pic>
      <p:pic>
        <p:nvPicPr>
          <p:cNvPr id="201" name="Google Shape;201;p27"/>
          <p:cNvPicPr preferRelativeResize="0"/>
          <p:nvPr/>
        </p:nvPicPr>
        <p:blipFill rotWithShape="1">
          <a:blip r:embed="rId4">
            <a:alphaModFix/>
          </a:blip>
          <a:srcRect b="0" l="0" r="0" t="0"/>
          <a:stretch/>
        </p:blipFill>
        <p:spPr>
          <a:xfrm>
            <a:off x="1336075" y="726250"/>
            <a:ext cx="6436326" cy="2874200"/>
          </a:xfrm>
          <a:prstGeom prst="rect">
            <a:avLst/>
          </a:prstGeom>
          <a:noFill/>
          <a:ln>
            <a:noFill/>
          </a:ln>
        </p:spPr>
      </p:pic>
      <p:sp>
        <p:nvSpPr>
          <p:cNvPr id="202" name="Google Shape;202;p27"/>
          <p:cNvSpPr txBox="1"/>
          <p:nvPr/>
        </p:nvSpPr>
        <p:spPr>
          <a:xfrm>
            <a:off x="1259875" y="3772100"/>
            <a:ext cx="6436200" cy="125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114666"/>
                </a:solidFill>
                <a:latin typeface="Karla"/>
                <a:ea typeface="Karla"/>
                <a:cs typeface="Karla"/>
                <a:sym typeface="Karla"/>
              </a:rPr>
              <a:t>Next, we will add an entry for Village Name by dragging a </a:t>
            </a:r>
            <a:r>
              <a:rPr b="1" lang="en">
                <a:solidFill>
                  <a:srgbClr val="114666"/>
                </a:solidFill>
                <a:latin typeface="Karla"/>
                <a:ea typeface="Karla"/>
                <a:cs typeface="Karla"/>
                <a:sym typeface="Karla"/>
              </a:rPr>
              <a:t>Text </a:t>
            </a:r>
            <a:r>
              <a:rPr lang="en">
                <a:solidFill>
                  <a:srgbClr val="114666"/>
                </a:solidFill>
                <a:latin typeface="Karla"/>
                <a:ea typeface="Karla"/>
                <a:cs typeface="Karla"/>
                <a:sym typeface="Karla"/>
              </a:rPr>
              <a:t>question type to the survey form. We have marked this question as </a:t>
            </a:r>
            <a:r>
              <a:rPr b="1" lang="en">
                <a:solidFill>
                  <a:srgbClr val="07A1D5"/>
                </a:solidFill>
                <a:latin typeface="Karla"/>
                <a:ea typeface="Karla"/>
                <a:cs typeface="Karla"/>
                <a:sym typeface="Karla"/>
              </a:rPr>
              <a:t>Answer is required</a:t>
            </a:r>
            <a:r>
              <a:rPr lang="en">
                <a:solidFill>
                  <a:srgbClr val="114666"/>
                </a:solidFill>
                <a:latin typeface="Karla"/>
                <a:ea typeface="Karla"/>
                <a:cs typeface="Karla"/>
                <a:sym typeface="Karla"/>
              </a:rPr>
              <a:t>. This means that the survey data cannot be uploaded unless this question has been answere</a:t>
            </a:r>
            <a:r>
              <a:rPr lang="en">
                <a:solidFill>
                  <a:srgbClr val="114666"/>
                </a:solidFill>
              </a:rPr>
              <a:t>d.</a:t>
            </a:r>
            <a:endParaRPr>
              <a:solidFill>
                <a:srgbClr val="114666"/>
              </a:solidFill>
              <a:latin typeface="Karla"/>
              <a:ea typeface="Karla"/>
              <a:cs typeface="Karla"/>
              <a:sym typeface="Karla"/>
            </a:endParaRPr>
          </a:p>
          <a:p>
            <a:pPr indent="0" lvl="0" marL="914400" rtl="0" algn="l">
              <a:spcBef>
                <a:spcPts val="0"/>
              </a:spcBef>
              <a:spcAft>
                <a:spcPts val="0"/>
              </a:spcAft>
              <a:buNone/>
            </a:pPr>
            <a:r>
              <a:rPr lang="en">
                <a:solidFill>
                  <a:srgbClr val="595959"/>
                </a:solidFill>
              </a:rPr>
              <a:t> </a:t>
            </a:r>
            <a:endParaRPr>
              <a:solidFill>
                <a:srgbClr val="595959"/>
              </a:solidFill>
            </a:endParaRPr>
          </a:p>
        </p:txBody>
      </p:sp>
      <p:sp>
        <p:nvSpPr>
          <p:cNvPr id="203" name="Google Shape;203;p27"/>
          <p:cNvSpPr/>
          <p:nvPr/>
        </p:nvSpPr>
        <p:spPr>
          <a:xfrm>
            <a:off x="1994925" y="1074117"/>
            <a:ext cx="309300" cy="309300"/>
          </a:xfrm>
          <a:prstGeom prst="ellipse">
            <a:avLst/>
          </a:prstGeom>
          <a:solidFill>
            <a:srgbClr val="07A1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27"/>
          <p:cNvSpPr txBox="1"/>
          <p:nvPr/>
        </p:nvSpPr>
        <p:spPr>
          <a:xfrm>
            <a:off x="2006933" y="1037388"/>
            <a:ext cx="285300" cy="267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solidFill>
                  <a:srgbClr val="FFFFFF"/>
                </a:solidFill>
                <a:latin typeface="Karla"/>
                <a:ea typeface="Karla"/>
                <a:cs typeface="Karla"/>
                <a:sym typeface="Karla"/>
              </a:rPr>
              <a:t>1</a:t>
            </a:r>
            <a:endParaRPr b="1" sz="1200">
              <a:solidFill>
                <a:srgbClr val="FFFFFF"/>
              </a:solidFill>
              <a:latin typeface="Karla"/>
              <a:ea typeface="Karla"/>
              <a:cs typeface="Karla"/>
              <a:sym typeface="Karla"/>
            </a:endParaRPr>
          </a:p>
        </p:txBody>
      </p:sp>
      <p:cxnSp>
        <p:nvCxnSpPr>
          <p:cNvPr id="205" name="Google Shape;205;p27"/>
          <p:cNvCxnSpPr/>
          <p:nvPr/>
        </p:nvCxnSpPr>
        <p:spPr>
          <a:xfrm>
            <a:off x="2252675" y="1383425"/>
            <a:ext cx="442800" cy="745800"/>
          </a:xfrm>
          <a:prstGeom prst="straightConnector1">
            <a:avLst/>
          </a:prstGeom>
          <a:noFill/>
          <a:ln cap="flat" cmpd="sng" w="28575">
            <a:solidFill>
              <a:srgbClr val="07A1D5"/>
            </a:solidFill>
            <a:prstDash val="dash"/>
            <a:round/>
            <a:headEnd len="med" w="med" type="none"/>
            <a:tailEnd len="med" w="med" type="triangle"/>
          </a:ln>
        </p:spPr>
      </p:cxnSp>
      <p:sp>
        <p:nvSpPr>
          <p:cNvPr id="206" name="Google Shape;206;p27"/>
          <p:cNvSpPr/>
          <p:nvPr/>
        </p:nvSpPr>
        <p:spPr>
          <a:xfrm>
            <a:off x="4903675" y="2262455"/>
            <a:ext cx="309300" cy="309300"/>
          </a:xfrm>
          <a:prstGeom prst="ellipse">
            <a:avLst/>
          </a:prstGeom>
          <a:solidFill>
            <a:srgbClr val="07A1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27"/>
          <p:cNvSpPr txBox="1"/>
          <p:nvPr/>
        </p:nvSpPr>
        <p:spPr>
          <a:xfrm>
            <a:off x="4915683" y="2225725"/>
            <a:ext cx="285300" cy="267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solidFill>
                  <a:srgbClr val="FFFFFF"/>
                </a:solidFill>
                <a:latin typeface="Karla"/>
                <a:ea typeface="Karla"/>
                <a:cs typeface="Karla"/>
                <a:sym typeface="Karla"/>
              </a:rPr>
              <a:t>2</a:t>
            </a:r>
            <a:endParaRPr b="1" sz="1200">
              <a:solidFill>
                <a:srgbClr val="FFFFFF"/>
              </a:solidFill>
              <a:latin typeface="Karla"/>
              <a:ea typeface="Karla"/>
              <a:cs typeface="Karla"/>
              <a:sym typeface="Karla"/>
            </a:endParaRPr>
          </a:p>
        </p:txBody>
      </p:sp>
      <p:sp>
        <p:nvSpPr>
          <p:cNvPr id="208" name="Google Shape;208;p27"/>
          <p:cNvSpPr/>
          <p:nvPr/>
        </p:nvSpPr>
        <p:spPr>
          <a:xfrm>
            <a:off x="5267325" y="2338100"/>
            <a:ext cx="204600" cy="186000"/>
          </a:xfrm>
          <a:prstGeom prst="roundRect">
            <a:avLst>
              <a:gd fmla="val 16667" name="adj"/>
            </a:avLst>
          </a:prstGeom>
          <a:noFill/>
          <a:ln cap="flat" cmpd="sng" w="28575">
            <a:solidFill>
              <a:srgbClr val="07A1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28"/>
          <p:cNvSpPr/>
          <p:nvPr/>
        </p:nvSpPr>
        <p:spPr>
          <a:xfrm>
            <a:off x="0" y="1946750"/>
            <a:ext cx="9144000" cy="3196500"/>
          </a:xfrm>
          <a:prstGeom prst="rect">
            <a:avLst/>
          </a:prstGeom>
          <a:solidFill>
            <a:srgbClr val="F3F8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4" name="Google Shape;214;p28"/>
          <p:cNvPicPr preferRelativeResize="0"/>
          <p:nvPr/>
        </p:nvPicPr>
        <p:blipFill>
          <a:blip r:embed="rId3">
            <a:alphaModFix/>
          </a:blip>
          <a:stretch>
            <a:fillRect/>
          </a:stretch>
        </p:blipFill>
        <p:spPr>
          <a:xfrm>
            <a:off x="761675" y="-167875"/>
            <a:ext cx="7625576" cy="4313201"/>
          </a:xfrm>
          <a:prstGeom prst="rect">
            <a:avLst/>
          </a:prstGeom>
          <a:noFill/>
          <a:ln>
            <a:noFill/>
          </a:ln>
        </p:spPr>
      </p:pic>
      <p:pic>
        <p:nvPicPr>
          <p:cNvPr id="215" name="Google Shape;215;p28"/>
          <p:cNvPicPr preferRelativeResize="0"/>
          <p:nvPr/>
        </p:nvPicPr>
        <p:blipFill rotWithShape="1">
          <a:blip r:embed="rId4">
            <a:alphaModFix/>
          </a:blip>
          <a:srcRect b="0" l="0" r="0" t="0"/>
          <a:stretch/>
        </p:blipFill>
        <p:spPr>
          <a:xfrm>
            <a:off x="1336075" y="725475"/>
            <a:ext cx="6436199" cy="2874125"/>
          </a:xfrm>
          <a:prstGeom prst="rect">
            <a:avLst/>
          </a:prstGeom>
          <a:noFill/>
          <a:ln>
            <a:noFill/>
          </a:ln>
        </p:spPr>
      </p:pic>
      <p:sp>
        <p:nvSpPr>
          <p:cNvPr id="216" name="Google Shape;216;p28"/>
          <p:cNvSpPr txBox="1"/>
          <p:nvPr/>
        </p:nvSpPr>
        <p:spPr>
          <a:xfrm>
            <a:off x="1259875" y="3772100"/>
            <a:ext cx="6436200" cy="125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114666"/>
                </a:solidFill>
                <a:latin typeface="Karla"/>
                <a:ea typeface="Karla"/>
                <a:cs typeface="Karla"/>
                <a:sym typeface="Karla"/>
              </a:rPr>
              <a:t>Next, we’ll add </a:t>
            </a:r>
            <a:r>
              <a:rPr b="1" lang="en">
                <a:solidFill>
                  <a:srgbClr val="07A1D5"/>
                </a:solidFill>
                <a:latin typeface="Karla"/>
                <a:ea typeface="Karla"/>
                <a:cs typeface="Karla"/>
                <a:sym typeface="Karla"/>
              </a:rPr>
              <a:t>Location Type</a:t>
            </a:r>
            <a:r>
              <a:rPr b="1" lang="en">
                <a:solidFill>
                  <a:srgbClr val="114666"/>
                </a:solidFill>
                <a:latin typeface="Karla"/>
                <a:ea typeface="Karla"/>
                <a:cs typeface="Karla"/>
                <a:sym typeface="Karla"/>
              </a:rPr>
              <a:t> </a:t>
            </a:r>
            <a:r>
              <a:rPr lang="en">
                <a:solidFill>
                  <a:srgbClr val="114666"/>
                </a:solidFill>
                <a:latin typeface="Karla"/>
                <a:ea typeface="Karla"/>
                <a:cs typeface="Karla"/>
                <a:sym typeface="Karla"/>
              </a:rPr>
              <a:t>as a </a:t>
            </a:r>
            <a:r>
              <a:rPr b="1" lang="en">
                <a:solidFill>
                  <a:srgbClr val="114666"/>
                </a:solidFill>
                <a:latin typeface="Karla"/>
                <a:ea typeface="Karla"/>
                <a:cs typeface="Karla"/>
                <a:sym typeface="Karla"/>
              </a:rPr>
              <a:t>Dropdown </a:t>
            </a:r>
            <a:r>
              <a:rPr lang="en">
                <a:solidFill>
                  <a:srgbClr val="114666"/>
                </a:solidFill>
                <a:latin typeface="Karla"/>
                <a:ea typeface="Karla"/>
                <a:cs typeface="Karla"/>
                <a:sym typeface="Karla"/>
              </a:rPr>
              <a:t>question type...</a:t>
            </a:r>
            <a:endParaRPr>
              <a:solidFill>
                <a:srgbClr val="114666"/>
              </a:solidFill>
              <a:latin typeface="Karla"/>
              <a:ea typeface="Karla"/>
              <a:cs typeface="Karla"/>
              <a:sym typeface="Karla"/>
            </a:endParaRPr>
          </a:p>
          <a:p>
            <a:pPr indent="0" lvl="0" marL="914400" rtl="0" algn="l">
              <a:spcBef>
                <a:spcPts val="0"/>
              </a:spcBef>
              <a:spcAft>
                <a:spcPts val="0"/>
              </a:spcAft>
              <a:buNone/>
            </a:pPr>
            <a:r>
              <a:rPr lang="en">
                <a:solidFill>
                  <a:srgbClr val="595959"/>
                </a:solidFill>
              </a:rPr>
              <a:t> </a:t>
            </a:r>
            <a:endParaRPr>
              <a:solidFill>
                <a:srgbClr val="595959"/>
              </a:solidFill>
            </a:endParaRPr>
          </a:p>
        </p:txBody>
      </p:sp>
      <p:cxnSp>
        <p:nvCxnSpPr>
          <p:cNvPr id="217" name="Google Shape;217;p28"/>
          <p:cNvCxnSpPr/>
          <p:nvPr/>
        </p:nvCxnSpPr>
        <p:spPr>
          <a:xfrm>
            <a:off x="2152650" y="2314575"/>
            <a:ext cx="495300" cy="76200"/>
          </a:xfrm>
          <a:prstGeom prst="straightConnector1">
            <a:avLst/>
          </a:prstGeom>
          <a:noFill/>
          <a:ln cap="flat" cmpd="sng" w="28575">
            <a:solidFill>
              <a:srgbClr val="07A1D5"/>
            </a:solidFill>
            <a:prstDash val="solid"/>
            <a:round/>
            <a:headEnd len="med" w="med" type="none"/>
            <a:tailEnd len="med" w="med" type="triangle"/>
          </a:ln>
        </p:spPr>
      </p:cxn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29"/>
          <p:cNvSpPr/>
          <p:nvPr/>
        </p:nvSpPr>
        <p:spPr>
          <a:xfrm>
            <a:off x="0" y="1946750"/>
            <a:ext cx="9144000" cy="3196500"/>
          </a:xfrm>
          <a:prstGeom prst="rect">
            <a:avLst/>
          </a:prstGeom>
          <a:solidFill>
            <a:srgbClr val="F3F8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23" name="Google Shape;223;p29"/>
          <p:cNvPicPr preferRelativeResize="0"/>
          <p:nvPr/>
        </p:nvPicPr>
        <p:blipFill>
          <a:blip r:embed="rId3">
            <a:alphaModFix/>
          </a:blip>
          <a:stretch>
            <a:fillRect/>
          </a:stretch>
        </p:blipFill>
        <p:spPr>
          <a:xfrm>
            <a:off x="761675" y="-167875"/>
            <a:ext cx="7625576" cy="4313201"/>
          </a:xfrm>
          <a:prstGeom prst="rect">
            <a:avLst/>
          </a:prstGeom>
          <a:noFill/>
          <a:ln>
            <a:noFill/>
          </a:ln>
        </p:spPr>
      </p:pic>
      <p:sp>
        <p:nvSpPr>
          <p:cNvPr id="224" name="Google Shape;224;p29"/>
          <p:cNvSpPr txBox="1"/>
          <p:nvPr/>
        </p:nvSpPr>
        <p:spPr>
          <a:xfrm>
            <a:off x="1259875" y="3772100"/>
            <a:ext cx="6436200" cy="125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114666"/>
                </a:solidFill>
                <a:latin typeface="Karla"/>
                <a:ea typeface="Karla"/>
                <a:cs typeface="Karla"/>
                <a:sym typeface="Karla"/>
              </a:rPr>
              <a:t>...and add different location types (blue arrows on the right hand of the screenshot) as the various options that appear in the </a:t>
            </a:r>
            <a:r>
              <a:rPr b="1" lang="en">
                <a:solidFill>
                  <a:srgbClr val="114666"/>
                </a:solidFill>
                <a:latin typeface="Karla"/>
                <a:ea typeface="Karla"/>
                <a:cs typeface="Karla"/>
                <a:sym typeface="Karla"/>
              </a:rPr>
              <a:t>Dropdown </a:t>
            </a:r>
            <a:r>
              <a:rPr lang="en">
                <a:solidFill>
                  <a:srgbClr val="114666"/>
                </a:solidFill>
                <a:latin typeface="Karla"/>
                <a:ea typeface="Karla"/>
                <a:cs typeface="Karla"/>
                <a:sym typeface="Karla"/>
              </a:rPr>
              <a:t>menu. Click </a:t>
            </a:r>
            <a:r>
              <a:rPr b="1" lang="en">
                <a:solidFill>
                  <a:srgbClr val="07A1D5"/>
                </a:solidFill>
                <a:latin typeface="Karla"/>
                <a:ea typeface="Karla"/>
                <a:cs typeface="Karla"/>
                <a:sym typeface="Karla"/>
              </a:rPr>
              <a:t>Add Answer</a:t>
            </a:r>
            <a:r>
              <a:rPr lang="en">
                <a:solidFill>
                  <a:srgbClr val="114666"/>
                </a:solidFill>
                <a:latin typeface="Karla"/>
                <a:ea typeface="Karla"/>
                <a:cs typeface="Karla"/>
                <a:sym typeface="Karla"/>
              </a:rPr>
              <a:t> to add options that will appear in the dropdown menu of the final survey.</a:t>
            </a:r>
            <a:endParaRPr>
              <a:solidFill>
                <a:srgbClr val="114666"/>
              </a:solidFill>
              <a:latin typeface="Karla"/>
              <a:ea typeface="Karla"/>
              <a:cs typeface="Karla"/>
              <a:sym typeface="Karla"/>
            </a:endParaRPr>
          </a:p>
          <a:p>
            <a:pPr indent="0" lvl="0" marL="914400" rtl="0" algn="l">
              <a:spcBef>
                <a:spcPts val="0"/>
              </a:spcBef>
              <a:spcAft>
                <a:spcPts val="0"/>
              </a:spcAft>
              <a:buNone/>
            </a:pPr>
            <a:r>
              <a:rPr lang="en">
                <a:solidFill>
                  <a:srgbClr val="595959"/>
                </a:solidFill>
              </a:rPr>
              <a:t> </a:t>
            </a:r>
            <a:endParaRPr>
              <a:solidFill>
                <a:srgbClr val="595959"/>
              </a:solidFill>
            </a:endParaRPr>
          </a:p>
        </p:txBody>
      </p:sp>
      <p:pic>
        <p:nvPicPr>
          <p:cNvPr id="225" name="Google Shape;225;p29"/>
          <p:cNvPicPr preferRelativeResize="0"/>
          <p:nvPr/>
        </p:nvPicPr>
        <p:blipFill rotWithShape="1">
          <a:blip r:embed="rId4">
            <a:alphaModFix/>
          </a:blip>
          <a:srcRect b="0" l="0" r="0" t="0"/>
          <a:stretch/>
        </p:blipFill>
        <p:spPr>
          <a:xfrm>
            <a:off x="1336075" y="733425"/>
            <a:ext cx="6436199" cy="2874151"/>
          </a:xfrm>
          <a:prstGeom prst="rect">
            <a:avLst/>
          </a:prstGeom>
          <a:noFill/>
          <a:ln>
            <a:noFill/>
          </a:ln>
        </p:spPr>
      </p:pic>
      <p:cxnSp>
        <p:nvCxnSpPr>
          <p:cNvPr id="226" name="Google Shape;226;p29"/>
          <p:cNvCxnSpPr/>
          <p:nvPr/>
        </p:nvCxnSpPr>
        <p:spPr>
          <a:xfrm>
            <a:off x="4895850" y="2037150"/>
            <a:ext cx="484200" cy="0"/>
          </a:xfrm>
          <a:prstGeom prst="straightConnector1">
            <a:avLst/>
          </a:prstGeom>
          <a:noFill/>
          <a:ln cap="flat" cmpd="sng" w="28575">
            <a:solidFill>
              <a:srgbClr val="07A1D5"/>
            </a:solidFill>
            <a:prstDash val="solid"/>
            <a:round/>
            <a:headEnd len="med" w="med" type="none"/>
            <a:tailEnd len="med" w="med" type="triangle"/>
          </a:ln>
        </p:spPr>
      </p:cxnSp>
      <p:cxnSp>
        <p:nvCxnSpPr>
          <p:cNvPr id="227" name="Google Shape;227;p29"/>
          <p:cNvCxnSpPr/>
          <p:nvPr/>
        </p:nvCxnSpPr>
        <p:spPr>
          <a:xfrm>
            <a:off x="4895850" y="2326075"/>
            <a:ext cx="484200" cy="0"/>
          </a:xfrm>
          <a:prstGeom prst="straightConnector1">
            <a:avLst/>
          </a:prstGeom>
          <a:noFill/>
          <a:ln cap="flat" cmpd="sng" w="28575">
            <a:solidFill>
              <a:srgbClr val="07A1D5"/>
            </a:solidFill>
            <a:prstDash val="solid"/>
            <a:round/>
            <a:headEnd len="med" w="med" type="none"/>
            <a:tailEnd len="med" w="med" type="triangle"/>
          </a:ln>
        </p:spPr>
      </p:cxnSp>
      <p:cxnSp>
        <p:nvCxnSpPr>
          <p:cNvPr id="228" name="Google Shape;228;p29"/>
          <p:cNvCxnSpPr/>
          <p:nvPr/>
        </p:nvCxnSpPr>
        <p:spPr>
          <a:xfrm>
            <a:off x="4895850" y="2615000"/>
            <a:ext cx="484200" cy="0"/>
          </a:xfrm>
          <a:prstGeom prst="straightConnector1">
            <a:avLst/>
          </a:prstGeom>
          <a:noFill/>
          <a:ln cap="flat" cmpd="sng" w="28575">
            <a:solidFill>
              <a:srgbClr val="07A1D5"/>
            </a:solidFill>
            <a:prstDash val="solid"/>
            <a:round/>
            <a:headEnd len="med" w="med" type="none"/>
            <a:tailEnd len="med" w="med" type="triangle"/>
          </a:ln>
        </p:spPr>
      </p:cxnSp>
      <p:cxnSp>
        <p:nvCxnSpPr>
          <p:cNvPr id="229" name="Google Shape;229;p29"/>
          <p:cNvCxnSpPr/>
          <p:nvPr/>
        </p:nvCxnSpPr>
        <p:spPr>
          <a:xfrm>
            <a:off x="4895850" y="2903925"/>
            <a:ext cx="484200" cy="0"/>
          </a:xfrm>
          <a:prstGeom prst="straightConnector1">
            <a:avLst/>
          </a:prstGeom>
          <a:noFill/>
          <a:ln cap="flat" cmpd="sng" w="28575">
            <a:solidFill>
              <a:srgbClr val="07A1D5"/>
            </a:solidFill>
            <a:prstDash val="solid"/>
            <a:round/>
            <a:headEnd len="med" w="med" type="none"/>
            <a:tailEnd len="med" w="med" type="triangle"/>
          </a:ln>
        </p:spPr>
      </p:cxnSp>
      <p:sp>
        <p:nvSpPr>
          <p:cNvPr id="230" name="Google Shape;230;p29"/>
          <p:cNvSpPr/>
          <p:nvPr/>
        </p:nvSpPr>
        <p:spPr>
          <a:xfrm>
            <a:off x="6677025" y="1614200"/>
            <a:ext cx="790500" cy="186000"/>
          </a:xfrm>
          <a:prstGeom prst="roundRect">
            <a:avLst>
              <a:gd fmla="val 16667" name="adj"/>
            </a:avLst>
          </a:prstGeom>
          <a:noFill/>
          <a:ln cap="flat" cmpd="sng" w="28575">
            <a:solidFill>
              <a:srgbClr val="07A1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30"/>
          <p:cNvSpPr/>
          <p:nvPr/>
        </p:nvSpPr>
        <p:spPr>
          <a:xfrm>
            <a:off x="0" y="1946750"/>
            <a:ext cx="9144000" cy="3196500"/>
          </a:xfrm>
          <a:prstGeom prst="rect">
            <a:avLst/>
          </a:prstGeom>
          <a:solidFill>
            <a:srgbClr val="F3F8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36" name="Google Shape;236;p30"/>
          <p:cNvPicPr preferRelativeResize="0"/>
          <p:nvPr/>
        </p:nvPicPr>
        <p:blipFill>
          <a:blip r:embed="rId3">
            <a:alphaModFix/>
          </a:blip>
          <a:stretch>
            <a:fillRect/>
          </a:stretch>
        </p:blipFill>
        <p:spPr>
          <a:xfrm>
            <a:off x="761675" y="-167875"/>
            <a:ext cx="7625576" cy="4313201"/>
          </a:xfrm>
          <a:prstGeom prst="rect">
            <a:avLst/>
          </a:prstGeom>
          <a:noFill/>
          <a:ln>
            <a:noFill/>
          </a:ln>
        </p:spPr>
      </p:pic>
      <p:sp>
        <p:nvSpPr>
          <p:cNvPr id="237" name="Google Shape;237;p30"/>
          <p:cNvSpPr txBox="1"/>
          <p:nvPr/>
        </p:nvSpPr>
        <p:spPr>
          <a:xfrm>
            <a:off x="1259875" y="3772100"/>
            <a:ext cx="6436200" cy="125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114666"/>
                </a:solidFill>
                <a:latin typeface="Karla"/>
                <a:ea typeface="Karla"/>
                <a:cs typeface="Karla"/>
                <a:sym typeface="Karla"/>
              </a:rPr>
              <a:t>Next we’ll add another </a:t>
            </a:r>
            <a:r>
              <a:rPr b="1" lang="en">
                <a:solidFill>
                  <a:srgbClr val="114666"/>
                </a:solidFill>
                <a:latin typeface="Karla"/>
                <a:ea typeface="Karla"/>
                <a:cs typeface="Karla"/>
                <a:sym typeface="Karla"/>
              </a:rPr>
              <a:t>Text</a:t>
            </a:r>
            <a:r>
              <a:rPr lang="en">
                <a:solidFill>
                  <a:srgbClr val="114666"/>
                </a:solidFill>
                <a:latin typeface="Karla"/>
                <a:ea typeface="Karla"/>
                <a:cs typeface="Karla"/>
                <a:sym typeface="Karla"/>
              </a:rPr>
              <a:t> question type for Person’s name. At Devergy, the “person” is typically a potential future customer; but this can also be someone  else in the community that you are collecting feedback from. For this question, we’ll mark </a:t>
            </a:r>
            <a:r>
              <a:rPr b="1" lang="en">
                <a:solidFill>
                  <a:srgbClr val="07A1D5"/>
                </a:solidFill>
                <a:latin typeface="Karla"/>
                <a:ea typeface="Karla"/>
                <a:cs typeface="Karla"/>
                <a:sym typeface="Karla"/>
              </a:rPr>
              <a:t>Use answer as title</a:t>
            </a:r>
            <a:r>
              <a:rPr lang="en">
                <a:solidFill>
                  <a:srgbClr val="114666"/>
                </a:solidFill>
                <a:latin typeface="Karla"/>
                <a:ea typeface="Karla"/>
                <a:cs typeface="Karla"/>
                <a:sym typeface="Karla"/>
              </a:rPr>
              <a:t>. This means that each survey entry will be labeled by the name of the interviewee. </a:t>
            </a:r>
            <a:endParaRPr>
              <a:solidFill>
                <a:srgbClr val="114666"/>
              </a:solidFill>
              <a:latin typeface="Karla"/>
              <a:ea typeface="Karla"/>
              <a:cs typeface="Karla"/>
              <a:sym typeface="Karla"/>
            </a:endParaRPr>
          </a:p>
          <a:p>
            <a:pPr indent="0" lvl="0" marL="914400" rtl="0" algn="l">
              <a:spcBef>
                <a:spcPts val="0"/>
              </a:spcBef>
              <a:spcAft>
                <a:spcPts val="0"/>
              </a:spcAft>
              <a:buNone/>
            </a:pPr>
            <a:r>
              <a:rPr lang="en">
                <a:solidFill>
                  <a:srgbClr val="595959"/>
                </a:solidFill>
              </a:rPr>
              <a:t> </a:t>
            </a:r>
            <a:endParaRPr>
              <a:solidFill>
                <a:srgbClr val="595959"/>
              </a:solidFill>
            </a:endParaRPr>
          </a:p>
        </p:txBody>
      </p:sp>
      <p:pic>
        <p:nvPicPr>
          <p:cNvPr id="238" name="Google Shape;238;p30"/>
          <p:cNvPicPr preferRelativeResize="0"/>
          <p:nvPr/>
        </p:nvPicPr>
        <p:blipFill rotWithShape="1">
          <a:blip r:embed="rId4">
            <a:alphaModFix/>
          </a:blip>
          <a:srcRect b="0" l="0" r="0" t="0"/>
          <a:stretch/>
        </p:blipFill>
        <p:spPr>
          <a:xfrm>
            <a:off x="1336075" y="721850"/>
            <a:ext cx="6436199" cy="2874125"/>
          </a:xfrm>
          <a:prstGeom prst="rect">
            <a:avLst/>
          </a:prstGeom>
          <a:noFill/>
          <a:ln>
            <a:noFill/>
          </a:ln>
        </p:spPr>
      </p:pic>
      <p:sp>
        <p:nvSpPr>
          <p:cNvPr id="239" name="Google Shape;239;p30"/>
          <p:cNvSpPr/>
          <p:nvPr/>
        </p:nvSpPr>
        <p:spPr>
          <a:xfrm rot="5400000">
            <a:off x="5174325" y="2402525"/>
            <a:ext cx="393000" cy="212100"/>
          </a:xfrm>
          <a:prstGeom prst="roundRect">
            <a:avLst>
              <a:gd fmla="val 16667" name="adj"/>
            </a:avLst>
          </a:prstGeom>
          <a:noFill/>
          <a:ln cap="flat" cmpd="sng" w="28575">
            <a:solidFill>
              <a:srgbClr val="07A1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31"/>
          <p:cNvSpPr/>
          <p:nvPr/>
        </p:nvSpPr>
        <p:spPr>
          <a:xfrm>
            <a:off x="0" y="1946750"/>
            <a:ext cx="9144000" cy="3196500"/>
          </a:xfrm>
          <a:prstGeom prst="rect">
            <a:avLst/>
          </a:prstGeom>
          <a:solidFill>
            <a:srgbClr val="F3F8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45" name="Google Shape;245;p31"/>
          <p:cNvPicPr preferRelativeResize="0"/>
          <p:nvPr/>
        </p:nvPicPr>
        <p:blipFill>
          <a:blip r:embed="rId3">
            <a:alphaModFix/>
          </a:blip>
          <a:stretch>
            <a:fillRect/>
          </a:stretch>
        </p:blipFill>
        <p:spPr>
          <a:xfrm>
            <a:off x="761675" y="-167875"/>
            <a:ext cx="7625576" cy="4313201"/>
          </a:xfrm>
          <a:prstGeom prst="rect">
            <a:avLst/>
          </a:prstGeom>
          <a:noFill/>
          <a:ln>
            <a:noFill/>
          </a:ln>
        </p:spPr>
      </p:pic>
      <p:sp>
        <p:nvSpPr>
          <p:cNvPr id="246" name="Google Shape;246;p31"/>
          <p:cNvSpPr txBox="1"/>
          <p:nvPr/>
        </p:nvSpPr>
        <p:spPr>
          <a:xfrm>
            <a:off x="1259875" y="3772100"/>
            <a:ext cx="6436200" cy="125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114666"/>
                </a:solidFill>
                <a:latin typeface="Karla"/>
                <a:ea typeface="Karla"/>
                <a:cs typeface="Karla"/>
                <a:sym typeface="Karla"/>
              </a:rPr>
              <a:t>We will add another </a:t>
            </a:r>
            <a:r>
              <a:rPr b="1" lang="en">
                <a:solidFill>
                  <a:srgbClr val="114666"/>
                </a:solidFill>
                <a:latin typeface="Karla"/>
                <a:ea typeface="Karla"/>
                <a:cs typeface="Karla"/>
                <a:sym typeface="Karla"/>
              </a:rPr>
              <a:t>Dropdown </a:t>
            </a:r>
            <a:r>
              <a:rPr lang="en">
                <a:solidFill>
                  <a:srgbClr val="114666"/>
                </a:solidFill>
                <a:latin typeface="Karla"/>
                <a:ea typeface="Karla"/>
                <a:cs typeface="Karla"/>
                <a:sym typeface="Karla"/>
              </a:rPr>
              <a:t>for gender. </a:t>
            </a:r>
            <a:endParaRPr>
              <a:solidFill>
                <a:srgbClr val="114666"/>
              </a:solidFill>
              <a:latin typeface="Karla"/>
              <a:ea typeface="Karla"/>
              <a:cs typeface="Karla"/>
              <a:sym typeface="Karla"/>
            </a:endParaRPr>
          </a:p>
          <a:p>
            <a:pPr indent="0" lvl="0" marL="914400" rtl="0" algn="l">
              <a:spcBef>
                <a:spcPts val="0"/>
              </a:spcBef>
              <a:spcAft>
                <a:spcPts val="0"/>
              </a:spcAft>
              <a:buNone/>
            </a:pPr>
            <a:r>
              <a:rPr lang="en">
                <a:solidFill>
                  <a:srgbClr val="595959"/>
                </a:solidFill>
              </a:rPr>
              <a:t> </a:t>
            </a:r>
            <a:endParaRPr>
              <a:solidFill>
                <a:srgbClr val="595959"/>
              </a:solidFill>
            </a:endParaRPr>
          </a:p>
        </p:txBody>
      </p:sp>
      <p:pic>
        <p:nvPicPr>
          <p:cNvPr id="247" name="Google Shape;247;p31"/>
          <p:cNvPicPr preferRelativeResize="0"/>
          <p:nvPr/>
        </p:nvPicPr>
        <p:blipFill rotWithShape="1">
          <a:blip r:embed="rId4">
            <a:alphaModFix/>
          </a:blip>
          <a:srcRect b="0" l="0" r="0" t="0"/>
          <a:stretch/>
        </p:blipFill>
        <p:spPr>
          <a:xfrm>
            <a:off x="1336075" y="716025"/>
            <a:ext cx="6436199" cy="287413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8FB"/>
        </a:solidFill>
      </p:bgPr>
    </p:bg>
    <p:spTree>
      <p:nvGrpSpPr>
        <p:cNvPr id="79" name="Shape 79"/>
        <p:cNvGrpSpPr/>
        <p:nvPr/>
      </p:nvGrpSpPr>
      <p:grpSpPr>
        <a:xfrm>
          <a:off x="0" y="0"/>
          <a:ext cx="0" cy="0"/>
          <a:chOff x="0" y="0"/>
          <a:chExt cx="0" cy="0"/>
        </a:xfrm>
      </p:grpSpPr>
      <p:sp>
        <p:nvSpPr>
          <p:cNvPr id="80" name="Google Shape;80;p14"/>
          <p:cNvSpPr txBox="1"/>
          <p:nvPr/>
        </p:nvSpPr>
        <p:spPr>
          <a:xfrm>
            <a:off x="466450" y="1336850"/>
            <a:ext cx="3756000" cy="847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Clr>
                <a:schemeClr val="dk2"/>
              </a:buClr>
              <a:buSzPts val="1100"/>
              <a:buFont typeface="Arial"/>
              <a:buNone/>
            </a:pPr>
            <a:r>
              <a:rPr b="1" lang="en" sz="3600">
                <a:solidFill>
                  <a:srgbClr val="0977B5"/>
                </a:solidFill>
                <a:latin typeface="Karla"/>
                <a:ea typeface="Karla"/>
                <a:cs typeface="Karla"/>
                <a:sym typeface="Karla"/>
              </a:rPr>
              <a:t>The context</a:t>
            </a:r>
            <a:endParaRPr>
              <a:latin typeface="Karla"/>
              <a:ea typeface="Karla"/>
              <a:cs typeface="Karla"/>
              <a:sym typeface="Karla"/>
            </a:endParaRPr>
          </a:p>
        </p:txBody>
      </p:sp>
      <p:pic>
        <p:nvPicPr>
          <p:cNvPr id="81" name="Google Shape;81;p14"/>
          <p:cNvPicPr preferRelativeResize="0"/>
          <p:nvPr/>
        </p:nvPicPr>
        <p:blipFill>
          <a:blip r:embed="rId3">
            <a:alphaModFix/>
          </a:blip>
          <a:stretch>
            <a:fillRect/>
          </a:stretch>
        </p:blipFill>
        <p:spPr>
          <a:xfrm>
            <a:off x="4668602" y="0"/>
            <a:ext cx="4474845" cy="51435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32"/>
          <p:cNvSpPr/>
          <p:nvPr/>
        </p:nvSpPr>
        <p:spPr>
          <a:xfrm>
            <a:off x="0" y="1946750"/>
            <a:ext cx="9144000" cy="3196500"/>
          </a:xfrm>
          <a:prstGeom prst="rect">
            <a:avLst/>
          </a:prstGeom>
          <a:solidFill>
            <a:srgbClr val="F3F8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53" name="Google Shape;253;p32"/>
          <p:cNvPicPr preferRelativeResize="0"/>
          <p:nvPr/>
        </p:nvPicPr>
        <p:blipFill>
          <a:blip r:embed="rId3">
            <a:alphaModFix/>
          </a:blip>
          <a:stretch>
            <a:fillRect/>
          </a:stretch>
        </p:blipFill>
        <p:spPr>
          <a:xfrm>
            <a:off x="761675" y="-167875"/>
            <a:ext cx="7625576" cy="4313201"/>
          </a:xfrm>
          <a:prstGeom prst="rect">
            <a:avLst/>
          </a:prstGeom>
          <a:noFill/>
          <a:ln>
            <a:noFill/>
          </a:ln>
        </p:spPr>
      </p:pic>
      <p:sp>
        <p:nvSpPr>
          <p:cNvPr id="254" name="Google Shape;254;p32"/>
          <p:cNvSpPr txBox="1"/>
          <p:nvPr/>
        </p:nvSpPr>
        <p:spPr>
          <a:xfrm>
            <a:off x="1259875" y="3772100"/>
            <a:ext cx="6436200" cy="125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114666"/>
                </a:solidFill>
                <a:latin typeface="Karla"/>
                <a:ea typeface="Karla"/>
                <a:cs typeface="Karla"/>
                <a:sym typeface="Karla"/>
              </a:rPr>
              <a:t>Here we’ll add a </a:t>
            </a:r>
            <a:r>
              <a:rPr b="1" lang="en">
                <a:solidFill>
                  <a:srgbClr val="114666"/>
                </a:solidFill>
                <a:latin typeface="Karla"/>
                <a:ea typeface="Karla"/>
                <a:cs typeface="Karla"/>
                <a:sym typeface="Karla"/>
              </a:rPr>
              <a:t>Photo </a:t>
            </a:r>
            <a:r>
              <a:rPr lang="en">
                <a:solidFill>
                  <a:srgbClr val="114666"/>
                </a:solidFill>
                <a:latin typeface="Karla"/>
                <a:ea typeface="Karla"/>
                <a:cs typeface="Karla"/>
                <a:sym typeface="Karla"/>
              </a:rPr>
              <a:t>entry type. The agent will be able to either take a photo directly, to add as a piece of data to the survey, or add a photo from his or her phone.</a:t>
            </a:r>
            <a:endParaRPr>
              <a:solidFill>
                <a:srgbClr val="114666"/>
              </a:solidFill>
              <a:latin typeface="Karla"/>
              <a:ea typeface="Karla"/>
              <a:cs typeface="Karla"/>
              <a:sym typeface="Karla"/>
            </a:endParaRPr>
          </a:p>
          <a:p>
            <a:pPr indent="0" lvl="0" marL="914400" rtl="0" algn="l">
              <a:spcBef>
                <a:spcPts val="0"/>
              </a:spcBef>
              <a:spcAft>
                <a:spcPts val="0"/>
              </a:spcAft>
              <a:buNone/>
            </a:pPr>
            <a:r>
              <a:rPr lang="en">
                <a:solidFill>
                  <a:srgbClr val="595959"/>
                </a:solidFill>
              </a:rPr>
              <a:t> </a:t>
            </a:r>
            <a:endParaRPr>
              <a:solidFill>
                <a:srgbClr val="595959"/>
              </a:solidFill>
            </a:endParaRPr>
          </a:p>
        </p:txBody>
      </p:sp>
      <p:pic>
        <p:nvPicPr>
          <p:cNvPr id="255" name="Google Shape;255;p32"/>
          <p:cNvPicPr preferRelativeResize="0"/>
          <p:nvPr/>
        </p:nvPicPr>
        <p:blipFill rotWithShape="1">
          <a:blip r:embed="rId4">
            <a:alphaModFix/>
          </a:blip>
          <a:srcRect b="0" l="0" r="0" t="0"/>
          <a:stretch/>
        </p:blipFill>
        <p:spPr>
          <a:xfrm>
            <a:off x="1336075" y="707250"/>
            <a:ext cx="6436199" cy="2874146"/>
          </a:xfrm>
          <a:prstGeom prst="rect">
            <a:avLst/>
          </a:prstGeom>
          <a:noFill/>
          <a:ln>
            <a:noFill/>
          </a:ln>
        </p:spPr>
      </p:pic>
      <p:cxnSp>
        <p:nvCxnSpPr>
          <p:cNvPr id="256" name="Google Shape;256;p32"/>
          <p:cNvCxnSpPr/>
          <p:nvPr/>
        </p:nvCxnSpPr>
        <p:spPr>
          <a:xfrm>
            <a:off x="2043125" y="2450225"/>
            <a:ext cx="557100" cy="378600"/>
          </a:xfrm>
          <a:prstGeom prst="straightConnector1">
            <a:avLst/>
          </a:prstGeom>
          <a:noFill/>
          <a:ln cap="flat" cmpd="sng" w="28575">
            <a:solidFill>
              <a:srgbClr val="07A1D5"/>
            </a:solidFill>
            <a:prstDash val="dash"/>
            <a:round/>
            <a:headEnd len="med" w="med" type="none"/>
            <a:tailEnd len="med" w="med" type="triangle"/>
          </a:ln>
        </p:spPr>
      </p:cxn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33"/>
          <p:cNvSpPr/>
          <p:nvPr/>
        </p:nvSpPr>
        <p:spPr>
          <a:xfrm>
            <a:off x="0" y="1946750"/>
            <a:ext cx="9144000" cy="3196500"/>
          </a:xfrm>
          <a:prstGeom prst="rect">
            <a:avLst/>
          </a:prstGeom>
          <a:solidFill>
            <a:srgbClr val="F3F8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62" name="Google Shape;262;p33"/>
          <p:cNvPicPr preferRelativeResize="0"/>
          <p:nvPr/>
        </p:nvPicPr>
        <p:blipFill>
          <a:blip r:embed="rId3">
            <a:alphaModFix/>
          </a:blip>
          <a:stretch>
            <a:fillRect/>
          </a:stretch>
        </p:blipFill>
        <p:spPr>
          <a:xfrm>
            <a:off x="761675" y="-167875"/>
            <a:ext cx="7625576" cy="4313201"/>
          </a:xfrm>
          <a:prstGeom prst="rect">
            <a:avLst/>
          </a:prstGeom>
          <a:noFill/>
          <a:ln>
            <a:noFill/>
          </a:ln>
        </p:spPr>
      </p:pic>
      <p:pic>
        <p:nvPicPr>
          <p:cNvPr id="263" name="Google Shape;263;p33"/>
          <p:cNvPicPr preferRelativeResize="0"/>
          <p:nvPr/>
        </p:nvPicPr>
        <p:blipFill rotWithShape="1">
          <a:blip r:embed="rId4">
            <a:alphaModFix/>
          </a:blip>
          <a:srcRect b="0" l="0" r="0" t="0"/>
          <a:stretch/>
        </p:blipFill>
        <p:spPr>
          <a:xfrm>
            <a:off x="1333500" y="716610"/>
            <a:ext cx="6448374" cy="2879564"/>
          </a:xfrm>
          <a:prstGeom prst="rect">
            <a:avLst/>
          </a:prstGeom>
          <a:noFill/>
          <a:ln>
            <a:noFill/>
          </a:ln>
        </p:spPr>
      </p:pic>
      <p:sp>
        <p:nvSpPr>
          <p:cNvPr id="264" name="Google Shape;264;p33"/>
          <p:cNvSpPr txBox="1"/>
          <p:nvPr/>
        </p:nvSpPr>
        <p:spPr>
          <a:xfrm>
            <a:off x="1259875" y="3772100"/>
            <a:ext cx="6522000" cy="125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114666"/>
                </a:solidFill>
                <a:latin typeface="Karla"/>
                <a:ea typeface="Karla"/>
                <a:cs typeface="Karla"/>
                <a:sym typeface="Karla"/>
              </a:rPr>
              <a:t>Next, we’ll add an </a:t>
            </a:r>
            <a:r>
              <a:rPr b="1" lang="en">
                <a:solidFill>
                  <a:srgbClr val="114666"/>
                </a:solidFill>
                <a:latin typeface="Karla"/>
                <a:ea typeface="Karla"/>
                <a:cs typeface="Karla"/>
                <a:sym typeface="Karla"/>
              </a:rPr>
              <a:t>Audio </a:t>
            </a:r>
            <a:r>
              <a:rPr lang="en">
                <a:solidFill>
                  <a:srgbClr val="114666"/>
                </a:solidFill>
                <a:latin typeface="Karla"/>
                <a:ea typeface="Karla"/>
                <a:cs typeface="Karla"/>
                <a:sym typeface="Karla"/>
              </a:rPr>
              <a:t>type entry. This can be used to collect a voice memo and attach it to the survey. </a:t>
            </a:r>
            <a:endParaRPr>
              <a:solidFill>
                <a:srgbClr val="114666"/>
              </a:solidFill>
              <a:latin typeface="Karla"/>
              <a:ea typeface="Karla"/>
              <a:cs typeface="Karla"/>
              <a:sym typeface="Karla"/>
            </a:endParaRPr>
          </a:p>
          <a:p>
            <a:pPr indent="0" lvl="0" marL="914400" rtl="0" algn="l">
              <a:spcBef>
                <a:spcPts val="0"/>
              </a:spcBef>
              <a:spcAft>
                <a:spcPts val="0"/>
              </a:spcAft>
              <a:buNone/>
            </a:pPr>
            <a:r>
              <a:rPr lang="en">
                <a:solidFill>
                  <a:srgbClr val="595959"/>
                </a:solidFill>
              </a:rPr>
              <a:t> </a:t>
            </a:r>
            <a:endParaRPr>
              <a:solidFill>
                <a:srgbClr val="595959"/>
              </a:solidFill>
            </a:endParaRPr>
          </a:p>
        </p:txBody>
      </p:sp>
      <p:cxnSp>
        <p:nvCxnSpPr>
          <p:cNvPr id="265" name="Google Shape;265;p33"/>
          <p:cNvCxnSpPr/>
          <p:nvPr/>
        </p:nvCxnSpPr>
        <p:spPr>
          <a:xfrm>
            <a:off x="2100275" y="2840750"/>
            <a:ext cx="538200" cy="235800"/>
          </a:xfrm>
          <a:prstGeom prst="straightConnector1">
            <a:avLst/>
          </a:prstGeom>
          <a:noFill/>
          <a:ln cap="flat" cmpd="sng" w="28575">
            <a:solidFill>
              <a:srgbClr val="07A1D5"/>
            </a:solidFill>
            <a:prstDash val="dash"/>
            <a:round/>
            <a:headEnd len="med" w="med" type="none"/>
            <a:tailEnd len="med" w="med" type="triangle"/>
          </a:ln>
        </p:spPr>
      </p:cxn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34"/>
          <p:cNvSpPr/>
          <p:nvPr/>
        </p:nvSpPr>
        <p:spPr>
          <a:xfrm>
            <a:off x="0" y="1946750"/>
            <a:ext cx="9144000" cy="3196500"/>
          </a:xfrm>
          <a:prstGeom prst="rect">
            <a:avLst/>
          </a:prstGeom>
          <a:solidFill>
            <a:srgbClr val="F3F8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71" name="Google Shape;271;p34"/>
          <p:cNvPicPr preferRelativeResize="0"/>
          <p:nvPr/>
        </p:nvPicPr>
        <p:blipFill>
          <a:blip r:embed="rId3">
            <a:alphaModFix/>
          </a:blip>
          <a:stretch>
            <a:fillRect/>
          </a:stretch>
        </p:blipFill>
        <p:spPr>
          <a:xfrm>
            <a:off x="761675" y="-167875"/>
            <a:ext cx="7625576" cy="4313201"/>
          </a:xfrm>
          <a:prstGeom prst="rect">
            <a:avLst/>
          </a:prstGeom>
          <a:noFill/>
          <a:ln>
            <a:noFill/>
          </a:ln>
        </p:spPr>
      </p:pic>
      <p:sp>
        <p:nvSpPr>
          <p:cNvPr id="272" name="Google Shape;272;p34"/>
          <p:cNvSpPr txBox="1"/>
          <p:nvPr/>
        </p:nvSpPr>
        <p:spPr>
          <a:xfrm>
            <a:off x="1259875" y="3772100"/>
            <a:ext cx="6522000" cy="125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114666"/>
                </a:solidFill>
                <a:latin typeface="Karla"/>
                <a:ea typeface="Karla"/>
                <a:cs typeface="Karla"/>
                <a:sym typeface="Karla"/>
              </a:rPr>
              <a:t>Here we’ll add another </a:t>
            </a:r>
            <a:r>
              <a:rPr b="1" lang="en">
                <a:solidFill>
                  <a:srgbClr val="114666"/>
                </a:solidFill>
                <a:latin typeface="Karla"/>
                <a:ea typeface="Karla"/>
                <a:cs typeface="Karla"/>
                <a:sym typeface="Karla"/>
              </a:rPr>
              <a:t>Dropdown </a:t>
            </a:r>
            <a:r>
              <a:rPr lang="en">
                <a:solidFill>
                  <a:srgbClr val="114666"/>
                </a:solidFill>
                <a:latin typeface="Karla"/>
                <a:ea typeface="Karla"/>
                <a:cs typeface="Karla"/>
                <a:sym typeface="Karla"/>
              </a:rPr>
              <a:t>entry called </a:t>
            </a:r>
            <a:r>
              <a:rPr b="1" lang="en">
                <a:solidFill>
                  <a:srgbClr val="07A1D5"/>
                </a:solidFill>
                <a:latin typeface="Karla"/>
                <a:ea typeface="Karla"/>
                <a:cs typeface="Karla"/>
                <a:sym typeface="Karla"/>
              </a:rPr>
              <a:t>Category</a:t>
            </a:r>
            <a:r>
              <a:rPr lang="en">
                <a:solidFill>
                  <a:srgbClr val="114666"/>
                </a:solidFill>
                <a:latin typeface="Karla"/>
                <a:ea typeface="Karla"/>
                <a:cs typeface="Karla"/>
                <a:sym typeface="Karla"/>
              </a:rPr>
              <a:t> with options A, B, and C. This field can be customized fit the purpose of various types of surveys. For example, in a sales leads qualification survey, a company might label the categories as “Hot”, “Warm”, and “Cold” to note how likely a sales prospect is.</a:t>
            </a:r>
            <a:endParaRPr>
              <a:solidFill>
                <a:srgbClr val="114666"/>
              </a:solidFill>
              <a:latin typeface="Karla"/>
              <a:ea typeface="Karla"/>
              <a:cs typeface="Karla"/>
              <a:sym typeface="Karla"/>
            </a:endParaRPr>
          </a:p>
          <a:p>
            <a:pPr indent="0" lvl="0" marL="914400" rtl="0" algn="l">
              <a:spcBef>
                <a:spcPts val="0"/>
              </a:spcBef>
              <a:spcAft>
                <a:spcPts val="0"/>
              </a:spcAft>
              <a:buNone/>
            </a:pPr>
            <a:r>
              <a:rPr lang="en">
                <a:solidFill>
                  <a:srgbClr val="595959"/>
                </a:solidFill>
              </a:rPr>
              <a:t> </a:t>
            </a:r>
            <a:endParaRPr>
              <a:solidFill>
                <a:srgbClr val="595959"/>
              </a:solidFill>
            </a:endParaRPr>
          </a:p>
        </p:txBody>
      </p:sp>
      <p:pic>
        <p:nvPicPr>
          <p:cNvPr id="273" name="Google Shape;273;p34"/>
          <p:cNvPicPr preferRelativeResize="0"/>
          <p:nvPr/>
        </p:nvPicPr>
        <p:blipFill rotWithShape="1">
          <a:blip r:embed="rId4">
            <a:alphaModFix/>
          </a:blip>
          <a:srcRect b="0" l="0" r="0" t="0"/>
          <a:stretch/>
        </p:blipFill>
        <p:spPr>
          <a:xfrm>
            <a:off x="1329325" y="723772"/>
            <a:ext cx="6452550" cy="2881454"/>
          </a:xfrm>
          <a:prstGeom prst="rect">
            <a:avLst/>
          </a:prstGeom>
          <a:noFill/>
          <a:ln>
            <a:noFill/>
          </a:ln>
        </p:spPr>
      </p:pic>
      <p:cxnSp>
        <p:nvCxnSpPr>
          <p:cNvPr id="274" name="Google Shape;274;p34"/>
          <p:cNvCxnSpPr/>
          <p:nvPr/>
        </p:nvCxnSpPr>
        <p:spPr>
          <a:xfrm>
            <a:off x="2143125" y="1800225"/>
            <a:ext cx="552600" cy="1390800"/>
          </a:xfrm>
          <a:prstGeom prst="straightConnector1">
            <a:avLst/>
          </a:prstGeom>
          <a:noFill/>
          <a:ln cap="flat" cmpd="sng" w="28575">
            <a:solidFill>
              <a:srgbClr val="07A1D5"/>
            </a:solidFill>
            <a:prstDash val="dash"/>
            <a:round/>
            <a:headEnd len="med" w="med" type="none"/>
            <a:tailEnd len="med" w="med" type="triangle"/>
          </a:ln>
        </p:spPr>
      </p:cxn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35"/>
          <p:cNvSpPr/>
          <p:nvPr/>
        </p:nvSpPr>
        <p:spPr>
          <a:xfrm>
            <a:off x="0" y="1946750"/>
            <a:ext cx="9144000" cy="3196500"/>
          </a:xfrm>
          <a:prstGeom prst="rect">
            <a:avLst/>
          </a:prstGeom>
          <a:solidFill>
            <a:srgbClr val="F3F8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80" name="Google Shape;280;p35"/>
          <p:cNvPicPr preferRelativeResize="0"/>
          <p:nvPr/>
        </p:nvPicPr>
        <p:blipFill>
          <a:blip r:embed="rId3">
            <a:alphaModFix/>
          </a:blip>
          <a:stretch>
            <a:fillRect/>
          </a:stretch>
        </p:blipFill>
        <p:spPr>
          <a:xfrm>
            <a:off x="761675" y="-167875"/>
            <a:ext cx="7625576" cy="4313201"/>
          </a:xfrm>
          <a:prstGeom prst="rect">
            <a:avLst/>
          </a:prstGeom>
          <a:noFill/>
          <a:ln>
            <a:noFill/>
          </a:ln>
        </p:spPr>
      </p:pic>
      <p:sp>
        <p:nvSpPr>
          <p:cNvPr id="281" name="Google Shape;281;p35"/>
          <p:cNvSpPr txBox="1"/>
          <p:nvPr/>
        </p:nvSpPr>
        <p:spPr>
          <a:xfrm>
            <a:off x="1332825" y="3619700"/>
            <a:ext cx="6449100" cy="125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114666"/>
                </a:solidFill>
                <a:latin typeface="Karla"/>
                <a:ea typeface="Karla"/>
                <a:cs typeface="Karla"/>
                <a:sym typeface="Karla"/>
              </a:rPr>
              <a:t>Finally, we will add a </a:t>
            </a:r>
            <a:r>
              <a:rPr b="1" lang="en">
                <a:solidFill>
                  <a:srgbClr val="114666"/>
                </a:solidFill>
                <a:latin typeface="Karla"/>
                <a:ea typeface="Karla"/>
                <a:cs typeface="Karla"/>
                <a:sym typeface="Karla"/>
              </a:rPr>
              <a:t>Phone</a:t>
            </a:r>
            <a:r>
              <a:rPr lang="en">
                <a:solidFill>
                  <a:srgbClr val="114666"/>
                </a:solidFill>
                <a:latin typeface="Karla"/>
                <a:ea typeface="Karla"/>
                <a:cs typeface="Karla"/>
                <a:sym typeface="Karla"/>
              </a:rPr>
              <a:t> question type for a Callback Number, and then </a:t>
            </a:r>
            <a:r>
              <a:rPr b="1" lang="en">
                <a:solidFill>
                  <a:srgbClr val="07A1D5"/>
                </a:solidFill>
                <a:latin typeface="Karla"/>
                <a:ea typeface="Karla"/>
                <a:cs typeface="Karla"/>
                <a:sym typeface="Karla"/>
              </a:rPr>
              <a:t>Save the Project</a:t>
            </a:r>
            <a:r>
              <a:rPr lang="en">
                <a:solidFill>
                  <a:srgbClr val="114666"/>
                </a:solidFill>
                <a:latin typeface="Karla"/>
                <a:ea typeface="Karla"/>
                <a:cs typeface="Karla"/>
                <a:sym typeface="Karla"/>
              </a:rPr>
              <a:t>. Remember to save the project, then click </a:t>
            </a:r>
            <a:r>
              <a:rPr b="1" lang="en">
                <a:solidFill>
                  <a:srgbClr val="07A1D5"/>
                </a:solidFill>
                <a:latin typeface="Karla"/>
                <a:ea typeface="Karla"/>
                <a:cs typeface="Karla"/>
                <a:sym typeface="Karla"/>
              </a:rPr>
              <a:t>Exit</a:t>
            </a:r>
            <a:r>
              <a:rPr lang="en">
                <a:solidFill>
                  <a:srgbClr val="114666"/>
                </a:solidFill>
                <a:latin typeface="Karla"/>
                <a:ea typeface="Karla"/>
                <a:cs typeface="Karla"/>
                <a:sym typeface="Karla"/>
              </a:rPr>
              <a:t>.</a:t>
            </a:r>
            <a:endParaRPr>
              <a:solidFill>
                <a:srgbClr val="114666"/>
              </a:solidFill>
              <a:latin typeface="Karla"/>
              <a:ea typeface="Karla"/>
              <a:cs typeface="Karla"/>
              <a:sym typeface="Karla"/>
            </a:endParaRPr>
          </a:p>
          <a:p>
            <a:pPr indent="0" lvl="0" marL="0" rtl="0" algn="l">
              <a:spcBef>
                <a:spcPts val="0"/>
              </a:spcBef>
              <a:spcAft>
                <a:spcPts val="0"/>
              </a:spcAft>
              <a:buNone/>
            </a:pPr>
            <a:r>
              <a:t/>
            </a:r>
            <a:endParaRPr>
              <a:solidFill>
                <a:srgbClr val="114666"/>
              </a:solidFill>
              <a:latin typeface="Karla"/>
              <a:ea typeface="Karla"/>
              <a:cs typeface="Karla"/>
              <a:sym typeface="Karla"/>
            </a:endParaRPr>
          </a:p>
          <a:p>
            <a:pPr indent="0" lvl="0" marL="0" rtl="0" algn="l">
              <a:spcBef>
                <a:spcPts val="0"/>
              </a:spcBef>
              <a:spcAft>
                <a:spcPts val="0"/>
              </a:spcAft>
              <a:buNone/>
            </a:pPr>
            <a:r>
              <a:rPr lang="en">
                <a:solidFill>
                  <a:srgbClr val="114666"/>
                </a:solidFill>
                <a:latin typeface="Karla"/>
                <a:ea typeface="Karla"/>
                <a:cs typeface="Karla"/>
                <a:sym typeface="Karla"/>
              </a:rPr>
              <a:t>Keep in mind: we’re walking through a process that Devergy uses. There are plenty of ways to customize and build surveys. Our goal is to demonstrate the features of EpiCollect, and the process of how a survey form is created. </a:t>
            </a:r>
            <a:endParaRPr>
              <a:solidFill>
                <a:srgbClr val="114666"/>
              </a:solidFill>
              <a:latin typeface="Karla"/>
              <a:ea typeface="Karla"/>
              <a:cs typeface="Karla"/>
              <a:sym typeface="Karla"/>
            </a:endParaRPr>
          </a:p>
          <a:p>
            <a:pPr indent="0" lvl="0" marL="914400" rtl="0" algn="l">
              <a:spcBef>
                <a:spcPts val="0"/>
              </a:spcBef>
              <a:spcAft>
                <a:spcPts val="0"/>
              </a:spcAft>
              <a:buNone/>
            </a:pPr>
            <a:r>
              <a:rPr lang="en">
                <a:solidFill>
                  <a:srgbClr val="595959"/>
                </a:solidFill>
              </a:rPr>
              <a:t> </a:t>
            </a:r>
            <a:endParaRPr>
              <a:solidFill>
                <a:srgbClr val="595959"/>
              </a:solidFill>
            </a:endParaRPr>
          </a:p>
        </p:txBody>
      </p:sp>
      <p:pic>
        <p:nvPicPr>
          <p:cNvPr id="282" name="Google Shape;282;p35"/>
          <p:cNvPicPr preferRelativeResize="0"/>
          <p:nvPr/>
        </p:nvPicPr>
        <p:blipFill rotWithShape="1">
          <a:blip r:embed="rId4">
            <a:alphaModFix/>
          </a:blip>
          <a:srcRect b="0" l="0" r="0" t="0"/>
          <a:stretch/>
        </p:blipFill>
        <p:spPr>
          <a:xfrm>
            <a:off x="1332825" y="725350"/>
            <a:ext cx="6449050" cy="2879876"/>
          </a:xfrm>
          <a:prstGeom prst="rect">
            <a:avLst/>
          </a:prstGeom>
          <a:noFill/>
          <a:ln>
            <a:noFill/>
          </a:ln>
        </p:spPr>
      </p:pic>
      <p:cxnSp>
        <p:nvCxnSpPr>
          <p:cNvPr id="283" name="Google Shape;283;p35"/>
          <p:cNvCxnSpPr/>
          <p:nvPr/>
        </p:nvCxnSpPr>
        <p:spPr>
          <a:xfrm>
            <a:off x="2190275" y="1658675"/>
            <a:ext cx="467100" cy="1722600"/>
          </a:xfrm>
          <a:prstGeom prst="straightConnector1">
            <a:avLst/>
          </a:prstGeom>
          <a:noFill/>
          <a:ln cap="flat" cmpd="sng" w="28575">
            <a:solidFill>
              <a:srgbClr val="07A1D5"/>
            </a:solidFill>
            <a:prstDash val="dash"/>
            <a:round/>
            <a:headEnd len="med" w="med" type="none"/>
            <a:tailEnd len="med" w="med" type="triangle"/>
          </a:ln>
        </p:spPr>
      </p:cxnSp>
      <p:sp>
        <p:nvSpPr>
          <p:cNvPr id="284" name="Google Shape;284;p35"/>
          <p:cNvSpPr/>
          <p:nvPr/>
        </p:nvSpPr>
        <p:spPr>
          <a:xfrm>
            <a:off x="1985400" y="1312242"/>
            <a:ext cx="309300" cy="309300"/>
          </a:xfrm>
          <a:prstGeom prst="ellipse">
            <a:avLst/>
          </a:prstGeom>
          <a:solidFill>
            <a:srgbClr val="07A1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35"/>
          <p:cNvSpPr txBox="1"/>
          <p:nvPr/>
        </p:nvSpPr>
        <p:spPr>
          <a:xfrm>
            <a:off x="1997408" y="1275513"/>
            <a:ext cx="285300" cy="267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solidFill>
                  <a:srgbClr val="FFFFFF"/>
                </a:solidFill>
                <a:latin typeface="Karla"/>
                <a:ea typeface="Karla"/>
                <a:cs typeface="Karla"/>
                <a:sym typeface="Karla"/>
              </a:rPr>
              <a:t>1</a:t>
            </a:r>
            <a:endParaRPr b="1" sz="1200">
              <a:solidFill>
                <a:srgbClr val="FFFFFF"/>
              </a:solidFill>
              <a:latin typeface="Karla"/>
              <a:ea typeface="Karla"/>
              <a:cs typeface="Karla"/>
              <a:sym typeface="Karla"/>
            </a:endParaRPr>
          </a:p>
        </p:txBody>
      </p:sp>
      <p:cxnSp>
        <p:nvCxnSpPr>
          <p:cNvPr id="286" name="Google Shape;286;p35"/>
          <p:cNvCxnSpPr/>
          <p:nvPr/>
        </p:nvCxnSpPr>
        <p:spPr>
          <a:xfrm rot="10800000">
            <a:off x="7086150" y="1291600"/>
            <a:ext cx="0" cy="723900"/>
          </a:xfrm>
          <a:prstGeom prst="straightConnector1">
            <a:avLst/>
          </a:prstGeom>
          <a:noFill/>
          <a:ln cap="flat" cmpd="sng" w="28575">
            <a:solidFill>
              <a:srgbClr val="07A1D5"/>
            </a:solidFill>
            <a:prstDash val="solid"/>
            <a:round/>
            <a:headEnd len="med" w="med" type="none"/>
            <a:tailEnd len="med" w="med" type="triangle"/>
          </a:ln>
        </p:spPr>
      </p:cxnSp>
      <p:cxnSp>
        <p:nvCxnSpPr>
          <p:cNvPr id="287" name="Google Shape;287;p35"/>
          <p:cNvCxnSpPr/>
          <p:nvPr/>
        </p:nvCxnSpPr>
        <p:spPr>
          <a:xfrm rot="10800000">
            <a:off x="7562400" y="1047225"/>
            <a:ext cx="0" cy="723900"/>
          </a:xfrm>
          <a:prstGeom prst="straightConnector1">
            <a:avLst/>
          </a:prstGeom>
          <a:noFill/>
          <a:ln cap="flat" cmpd="sng" w="28575">
            <a:solidFill>
              <a:srgbClr val="07A1D5"/>
            </a:solidFill>
            <a:prstDash val="solid"/>
            <a:round/>
            <a:headEnd len="med" w="med" type="none"/>
            <a:tailEnd len="med" w="med" type="triangle"/>
          </a:ln>
        </p:spPr>
      </p:cxnSp>
      <p:sp>
        <p:nvSpPr>
          <p:cNvPr id="288" name="Google Shape;288;p35"/>
          <p:cNvSpPr/>
          <p:nvPr/>
        </p:nvSpPr>
        <p:spPr>
          <a:xfrm>
            <a:off x="6931500" y="2056255"/>
            <a:ext cx="309300" cy="309300"/>
          </a:xfrm>
          <a:prstGeom prst="ellipse">
            <a:avLst/>
          </a:prstGeom>
          <a:solidFill>
            <a:srgbClr val="07A1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35"/>
          <p:cNvSpPr txBox="1"/>
          <p:nvPr/>
        </p:nvSpPr>
        <p:spPr>
          <a:xfrm>
            <a:off x="6943508" y="2019525"/>
            <a:ext cx="285300" cy="267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solidFill>
                  <a:srgbClr val="FFFFFF"/>
                </a:solidFill>
                <a:latin typeface="Karla"/>
                <a:ea typeface="Karla"/>
                <a:cs typeface="Karla"/>
                <a:sym typeface="Karla"/>
              </a:rPr>
              <a:t>2</a:t>
            </a:r>
            <a:endParaRPr b="1" sz="1200">
              <a:solidFill>
                <a:srgbClr val="FFFFFF"/>
              </a:solidFill>
              <a:latin typeface="Karla"/>
              <a:ea typeface="Karla"/>
              <a:cs typeface="Karla"/>
              <a:sym typeface="Karla"/>
            </a:endParaRPr>
          </a:p>
        </p:txBody>
      </p:sp>
      <p:sp>
        <p:nvSpPr>
          <p:cNvPr id="290" name="Google Shape;290;p35"/>
          <p:cNvSpPr/>
          <p:nvPr/>
        </p:nvSpPr>
        <p:spPr>
          <a:xfrm>
            <a:off x="7407750" y="1807855"/>
            <a:ext cx="309300" cy="309300"/>
          </a:xfrm>
          <a:prstGeom prst="ellipse">
            <a:avLst/>
          </a:prstGeom>
          <a:solidFill>
            <a:srgbClr val="07A1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35"/>
          <p:cNvSpPr txBox="1"/>
          <p:nvPr/>
        </p:nvSpPr>
        <p:spPr>
          <a:xfrm>
            <a:off x="7419758" y="1771125"/>
            <a:ext cx="285300" cy="267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solidFill>
                  <a:srgbClr val="FFFFFF"/>
                </a:solidFill>
                <a:latin typeface="Karla"/>
                <a:ea typeface="Karla"/>
                <a:cs typeface="Karla"/>
                <a:sym typeface="Karla"/>
              </a:rPr>
              <a:t>3</a:t>
            </a:r>
            <a:endParaRPr b="1" sz="1200">
              <a:solidFill>
                <a:srgbClr val="FFFFFF"/>
              </a:solidFill>
              <a:latin typeface="Karla"/>
              <a:ea typeface="Karla"/>
              <a:cs typeface="Karla"/>
              <a:sym typeface="Karla"/>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36"/>
          <p:cNvSpPr/>
          <p:nvPr/>
        </p:nvSpPr>
        <p:spPr>
          <a:xfrm>
            <a:off x="0" y="1946750"/>
            <a:ext cx="9144000" cy="3196500"/>
          </a:xfrm>
          <a:prstGeom prst="rect">
            <a:avLst/>
          </a:prstGeom>
          <a:solidFill>
            <a:srgbClr val="F3F8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97" name="Google Shape;297;p36"/>
          <p:cNvPicPr preferRelativeResize="0"/>
          <p:nvPr/>
        </p:nvPicPr>
        <p:blipFill>
          <a:blip r:embed="rId3">
            <a:alphaModFix/>
          </a:blip>
          <a:stretch>
            <a:fillRect/>
          </a:stretch>
        </p:blipFill>
        <p:spPr>
          <a:xfrm>
            <a:off x="761675" y="-167875"/>
            <a:ext cx="7625576" cy="4313201"/>
          </a:xfrm>
          <a:prstGeom prst="rect">
            <a:avLst/>
          </a:prstGeom>
          <a:noFill/>
          <a:ln>
            <a:noFill/>
          </a:ln>
        </p:spPr>
      </p:pic>
      <p:pic>
        <p:nvPicPr>
          <p:cNvPr id="298" name="Google Shape;298;p36"/>
          <p:cNvPicPr preferRelativeResize="0"/>
          <p:nvPr/>
        </p:nvPicPr>
        <p:blipFill rotWithShape="1">
          <a:blip r:embed="rId4">
            <a:alphaModFix/>
          </a:blip>
          <a:srcRect b="0" l="0" r="0" t="0"/>
          <a:stretch/>
        </p:blipFill>
        <p:spPr>
          <a:xfrm>
            <a:off x="1333500" y="736775"/>
            <a:ext cx="6430151" cy="2871450"/>
          </a:xfrm>
          <a:prstGeom prst="rect">
            <a:avLst/>
          </a:prstGeom>
          <a:noFill/>
          <a:ln>
            <a:noFill/>
          </a:ln>
        </p:spPr>
      </p:pic>
      <p:sp>
        <p:nvSpPr>
          <p:cNvPr id="299" name="Google Shape;299;p36"/>
          <p:cNvSpPr txBox="1"/>
          <p:nvPr/>
        </p:nvSpPr>
        <p:spPr>
          <a:xfrm>
            <a:off x="1333550" y="3772100"/>
            <a:ext cx="6430200" cy="125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114666"/>
                </a:solidFill>
                <a:latin typeface="Karla"/>
                <a:ea typeface="Karla"/>
                <a:cs typeface="Karla"/>
                <a:sym typeface="Karla"/>
              </a:rPr>
              <a:t>Once your survey form is completed, you can make it available for staff that will be collecting data. Anyone using the form to collect data needs to be added as a user. To add users, click on </a:t>
            </a:r>
            <a:r>
              <a:rPr b="1" lang="en">
                <a:solidFill>
                  <a:srgbClr val="07A1D5"/>
                </a:solidFill>
                <a:latin typeface="Karla"/>
                <a:ea typeface="Karla"/>
                <a:cs typeface="Karla"/>
                <a:sym typeface="Karla"/>
              </a:rPr>
              <a:t>Manage Users</a:t>
            </a:r>
            <a:r>
              <a:rPr lang="en">
                <a:solidFill>
                  <a:srgbClr val="114666"/>
                </a:solidFill>
                <a:latin typeface="Karla"/>
                <a:ea typeface="Karla"/>
                <a:cs typeface="Karla"/>
                <a:sym typeface="Karla"/>
              </a:rPr>
              <a:t> from the project homepage, then click </a:t>
            </a:r>
            <a:r>
              <a:rPr b="1" lang="en">
                <a:solidFill>
                  <a:srgbClr val="07A1D5"/>
                </a:solidFill>
                <a:latin typeface="Karla"/>
                <a:ea typeface="Karla"/>
                <a:cs typeface="Karla"/>
                <a:sym typeface="Karla"/>
              </a:rPr>
              <a:t>Add Users</a:t>
            </a:r>
            <a:r>
              <a:rPr lang="en">
                <a:solidFill>
                  <a:srgbClr val="114666"/>
                </a:solidFill>
                <a:latin typeface="Karla"/>
                <a:ea typeface="Karla"/>
                <a:cs typeface="Karla"/>
                <a:sym typeface="Karla"/>
              </a:rPr>
              <a:t>. More information about users can be found </a:t>
            </a:r>
            <a:r>
              <a:rPr lang="en" u="sng">
                <a:solidFill>
                  <a:srgbClr val="07A1D5"/>
                </a:solidFill>
                <a:latin typeface="Karla"/>
                <a:ea typeface="Karla"/>
                <a:cs typeface="Karla"/>
                <a:sym typeface="Karla"/>
                <a:hlinkClick r:id="rId5">
                  <a:extLst>
                    <a:ext uri="{A12FA001-AC4F-418D-AE19-62706E023703}">
                      <ahyp:hlinkClr val="tx"/>
                    </a:ext>
                  </a:extLst>
                </a:hlinkClick>
              </a:rPr>
              <a:t>here</a:t>
            </a:r>
            <a:r>
              <a:rPr lang="en">
                <a:solidFill>
                  <a:srgbClr val="114666"/>
                </a:solidFill>
                <a:latin typeface="Karla"/>
                <a:ea typeface="Karla"/>
                <a:cs typeface="Karla"/>
                <a:sym typeface="Karla"/>
              </a:rPr>
              <a:t>. Once users are added, you can start collecting data!</a:t>
            </a:r>
            <a:endParaRPr>
              <a:solidFill>
                <a:srgbClr val="114666"/>
              </a:solidFill>
              <a:latin typeface="Karla"/>
              <a:ea typeface="Karla"/>
              <a:cs typeface="Karla"/>
              <a:sym typeface="Karla"/>
            </a:endParaRPr>
          </a:p>
          <a:p>
            <a:pPr indent="0" lvl="0" marL="914400" rtl="0" algn="l">
              <a:spcBef>
                <a:spcPts val="0"/>
              </a:spcBef>
              <a:spcAft>
                <a:spcPts val="0"/>
              </a:spcAft>
              <a:buNone/>
            </a:pPr>
            <a:r>
              <a:rPr lang="en">
                <a:solidFill>
                  <a:srgbClr val="114666"/>
                </a:solidFill>
                <a:latin typeface="Karla"/>
                <a:ea typeface="Karla"/>
                <a:cs typeface="Karla"/>
                <a:sym typeface="Karla"/>
              </a:rPr>
              <a:t> </a:t>
            </a:r>
            <a:endParaRPr>
              <a:solidFill>
                <a:srgbClr val="114666"/>
              </a:solidFill>
              <a:latin typeface="Karla"/>
              <a:ea typeface="Karla"/>
              <a:cs typeface="Karla"/>
              <a:sym typeface="Karla"/>
            </a:endParaRPr>
          </a:p>
        </p:txBody>
      </p:sp>
      <p:sp>
        <p:nvSpPr>
          <p:cNvPr id="300" name="Google Shape;300;p36"/>
          <p:cNvSpPr/>
          <p:nvPr/>
        </p:nvSpPr>
        <p:spPr>
          <a:xfrm>
            <a:off x="3109350" y="2016880"/>
            <a:ext cx="309300" cy="309300"/>
          </a:xfrm>
          <a:prstGeom prst="ellipse">
            <a:avLst/>
          </a:prstGeom>
          <a:solidFill>
            <a:srgbClr val="07A1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36"/>
          <p:cNvSpPr txBox="1"/>
          <p:nvPr/>
        </p:nvSpPr>
        <p:spPr>
          <a:xfrm>
            <a:off x="3121358" y="1980150"/>
            <a:ext cx="285300" cy="267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solidFill>
                  <a:srgbClr val="FFFFFF"/>
                </a:solidFill>
                <a:latin typeface="Karla"/>
                <a:ea typeface="Karla"/>
                <a:cs typeface="Karla"/>
                <a:sym typeface="Karla"/>
              </a:rPr>
              <a:t>1</a:t>
            </a:r>
            <a:endParaRPr b="1" sz="1200">
              <a:solidFill>
                <a:srgbClr val="FFFFFF"/>
              </a:solidFill>
              <a:latin typeface="Karla"/>
              <a:ea typeface="Karla"/>
              <a:cs typeface="Karla"/>
              <a:sym typeface="Karla"/>
            </a:endParaRPr>
          </a:p>
        </p:txBody>
      </p:sp>
      <p:cxnSp>
        <p:nvCxnSpPr>
          <p:cNvPr id="302" name="Google Shape;302;p36"/>
          <p:cNvCxnSpPr/>
          <p:nvPr/>
        </p:nvCxnSpPr>
        <p:spPr>
          <a:xfrm rot="10800000">
            <a:off x="7200450" y="1701175"/>
            <a:ext cx="0" cy="723900"/>
          </a:xfrm>
          <a:prstGeom prst="straightConnector1">
            <a:avLst/>
          </a:prstGeom>
          <a:noFill/>
          <a:ln cap="flat" cmpd="sng" w="28575">
            <a:solidFill>
              <a:srgbClr val="07A1D5"/>
            </a:solidFill>
            <a:prstDash val="solid"/>
            <a:round/>
            <a:headEnd len="med" w="med" type="none"/>
            <a:tailEnd len="med" w="med" type="triangle"/>
          </a:ln>
        </p:spPr>
      </p:cxnSp>
      <p:sp>
        <p:nvSpPr>
          <p:cNvPr id="303" name="Google Shape;303;p36"/>
          <p:cNvSpPr/>
          <p:nvPr/>
        </p:nvSpPr>
        <p:spPr>
          <a:xfrm>
            <a:off x="7045800" y="2465830"/>
            <a:ext cx="309300" cy="309300"/>
          </a:xfrm>
          <a:prstGeom prst="ellipse">
            <a:avLst/>
          </a:prstGeom>
          <a:solidFill>
            <a:srgbClr val="07A1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36"/>
          <p:cNvSpPr txBox="1"/>
          <p:nvPr/>
        </p:nvSpPr>
        <p:spPr>
          <a:xfrm>
            <a:off x="7057808" y="2429100"/>
            <a:ext cx="285300" cy="267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solidFill>
                  <a:srgbClr val="FFFFFF"/>
                </a:solidFill>
                <a:latin typeface="Karla"/>
                <a:ea typeface="Karla"/>
                <a:cs typeface="Karla"/>
                <a:sym typeface="Karla"/>
              </a:rPr>
              <a:t>2</a:t>
            </a:r>
            <a:endParaRPr b="1" sz="1200">
              <a:solidFill>
                <a:srgbClr val="FFFFFF"/>
              </a:solidFill>
              <a:latin typeface="Karla"/>
              <a:ea typeface="Karla"/>
              <a:cs typeface="Karla"/>
              <a:sym typeface="Karla"/>
            </a:endParaRPr>
          </a:p>
        </p:txBody>
      </p:sp>
      <p:cxnSp>
        <p:nvCxnSpPr>
          <p:cNvPr id="305" name="Google Shape;305;p36"/>
          <p:cNvCxnSpPr/>
          <p:nvPr/>
        </p:nvCxnSpPr>
        <p:spPr>
          <a:xfrm rot="10800000">
            <a:off x="2285850" y="2153163"/>
            <a:ext cx="761700" cy="0"/>
          </a:xfrm>
          <a:prstGeom prst="straightConnector1">
            <a:avLst/>
          </a:prstGeom>
          <a:noFill/>
          <a:ln cap="flat" cmpd="sng" w="28575">
            <a:solidFill>
              <a:srgbClr val="07A1D5"/>
            </a:solidFill>
            <a:prstDash val="solid"/>
            <a:round/>
            <a:headEnd len="med" w="med" type="none"/>
            <a:tailEnd len="med" w="med" type="triangle"/>
          </a:ln>
        </p:spPr>
      </p:cxn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37"/>
          <p:cNvSpPr/>
          <p:nvPr/>
        </p:nvSpPr>
        <p:spPr>
          <a:xfrm>
            <a:off x="0" y="2218750"/>
            <a:ext cx="4668600" cy="2924700"/>
          </a:xfrm>
          <a:prstGeom prst="rect">
            <a:avLst/>
          </a:prstGeom>
          <a:solidFill>
            <a:srgbClr val="F3F8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37"/>
          <p:cNvSpPr txBox="1"/>
          <p:nvPr/>
        </p:nvSpPr>
        <p:spPr>
          <a:xfrm>
            <a:off x="466450" y="2331650"/>
            <a:ext cx="3580200" cy="104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2800"/>
              <a:buFont typeface="Arial"/>
              <a:buNone/>
            </a:pPr>
            <a:r>
              <a:rPr lang="en" sz="2200">
                <a:solidFill>
                  <a:srgbClr val="114666"/>
                </a:solidFill>
                <a:latin typeface="Karla"/>
                <a:ea typeface="Karla"/>
                <a:cs typeface="Karla"/>
                <a:sym typeface="Karla"/>
              </a:rPr>
              <a:t>How to collect survey data with a mobile device</a:t>
            </a:r>
            <a:endParaRPr sz="2200">
              <a:solidFill>
                <a:srgbClr val="114666"/>
              </a:solidFill>
              <a:latin typeface="Karla"/>
              <a:ea typeface="Karla"/>
              <a:cs typeface="Karla"/>
              <a:sym typeface="Karla"/>
            </a:endParaRPr>
          </a:p>
          <a:p>
            <a:pPr indent="0" lvl="0" marL="0" rtl="0" algn="l">
              <a:lnSpc>
                <a:spcPct val="115000"/>
              </a:lnSpc>
              <a:spcBef>
                <a:spcPts val="1600"/>
              </a:spcBef>
              <a:spcAft>
                <a:spcPts val="0"/>
              </a:spcAft>
              <a:buNone/>
            </a:pPr>
            <a:r>
              <a:t/>
            </a:r>
            <a:endParaRPr sz="2200">
              <a:solidFill>
                <a:srgbClr val="114666"/>
              </a:solidFill>
              <a:latin typeface="Karla"/>
              <a:ea typeface="Karla"/>
              <a:cs typeface="Karla"/>
              <a:sym typeface="Karla"/>
            </a:endParaRPr>
          </a:p>
        </p:txBody>
      </p:sp>
      <p:sp>
        <p:nvSpPr>
          <p:cNvPr id="312" name="Google Shape;312;p37"/>
          <p:cNvSpPr txBox="1"/>
          <p:nvPr/>
        </p:nvSpPr>
        <p:spPr>
          <a:xfrm>
            <a:off x="466450" y="1336850"/>
            <a:ext cx="3756000" cy="847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 sz="3600">
                <a:solidFill>
                  <a:srgbClr val="0977B5"/>
                </a:solidFill>
                <a:latin typeface="Karla"/>
                <a:ea typeface="Karla"/>
                <a:cs typeface="Karla"/>
                <a:sym typeface="Karla"/>
              </a:rPr>
              <a:t>Part Two</a:t>
            </a:r>
            <a:endParaRPr>
              <a:latin typeface="Karla"/>
              <a:ea typeface="Karla"/>
              <a:cs typeface="Karla"/>
              <a:sym typeface="Karla"/>
            </a:endParaRPr>
          </a:p>
        </p:txBody>
      </p:sp>
      <p:sp>
        <p:nvSpPr>
          <p:cNvPr id="313" name="Google Shape;313;p37"/>
          <p:cNvSpPr/>
          <p:nvPr/>
        </p:nvSpPr>
        <p:spPr>
          <a:xfrm>
            <a:off x="0" y="3571150"/>
            <a:ext cx="4668600" cy="1572300"/>
          </a:xfrm>
          <a:prstGeom prst="rect">
            <a:avLst/>
          </a:prstGeom>
          <a:solidFill>
            <a:srgbClr val="07A1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37"/>
          <p:cNvSpPr txBox="1"/>
          <p:nvPr/>
        </p:nvSpPr>
        <p:spPr>
          <a:xfrm>
            <a:off x="466450" y="3781425"/>
            <a:ext cx="3756000" cy="6858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rgbClr val="FFFFFF"/>
              </a:buClr>
              <a:buSzPts val="1400"/>
              <a:buFont typeface="Karla"/>
              <a:buChar char="-"/>
            </a:pPr>
            <a:r>
              <a:rPr lang="en">
                <a:solidFill>
                  <a:srgbClr val="FFFFFF"/>
                </a:solidFill>
                <a:latin typeface="Karla"/>
                <a:ea typeface="Karla"/>
                <a:cs typeface="Karla"/>
                <a:sym typeface="Karla"/>
              </a:rPr>
              <a:t>Preparing each device </a:t>
            </a:r>
            <a:endParaRPr>
              <a:solidFill>
                <a:srgbClr val="FFFFFF"/>
              </a:solidFill>
              <a:latin typeface="Karla"/>
              <a:ea typeface="Karla"/>
              <a:cs typeface="Karla"/>
              <a:sym typeface="Karla"/>
            </a:endParaRPr>
          </a:p>
          <a:p>
            <a:pPr indent="-317500" lvl="0" marL="457200" rtl="0" algn="l">
              <a:lnSpc>
                <a:spcPct val="115000"/>
              </a:lnSpc>
              <a:spcBef>
                <a:spcPts val="0"/>
              </a:spcBef>
              <a:spcAft>
                <a:spcPts val="0"/>
              </a:spcAft>
              <a:buClr>
                <a:srgbClr val="FFFFFF"/>
              </a:buClr>
              <a:buSzPts val="1400"/>
              <a:buFont typeface="Karla"/>
              <a:buChar char="-"/>
            </a:pPr>
            <a:r>
              <a:rPr lang="en">
                <a:solidFill>
                  <a:srgbClr val="FFFFFF"/>
                </a:solidFill>
                <a:latin typeface="Karla"/>
                <a:ea typeface="Karla"/>
                <a:cs typeface="Karla"/>
                <a:sym typeface="Karla"/>
              </a:rPr>
              <a:t>Data collection </a:t>
            </a:r>
            <a:endParaRPr>
              <a:solidFill>
                <a:srgbClr val="FFFFFF"/>
              </a:solidFill>
              <a:latin typeface="Karla"/>
              <a:ea typeface="Karla"/>
              <a:cs typeface="Karla"/>
              <a:sym typeface="Karla"/>
            </a:endParaRPr>
          </a:p>
        </p:txBody>
      </p:sp>
      <p:pic>
        <p:nvPicPr>
          <p:cNvPr id="315" name="Google Shape;315;p37"/>
          <p:cNvPicPr preferRelativeResize="0"/>
          <p:nvPr/>
        </p:nvPicPr>
        <p:blipFill>
          <a:blip r:embed="rId3">
            <a:alphaModFix/>
          </a:blip>
          <a:stretch>
            <a:fillRect/>
          </a:stretch>
        </p:blipFill>
        <p:spPr>
          <a:xfrm>
            <a:off x="4668611" y="0"/>
            <a:ext cx="4474838" cy="51435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38"/>
          <p:cNvSpPr/>
          <p:nvPr/>
        </p:nvSpPr>
        <p:spPr>
          <a:xfrm>
            <a:off x="0" y="1318475"/>
            <a:ext cx="9144000" cy="3824700"/>
          </a:xfrm>
          <a:prstGeom prst="rect">
            <a:avLst/>
          </a:prstGeom>
          <a:solidFill>
            <a:srgbClr val="F3F8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38"/>
          <p:cNvSpPr txBox="1"/>
          <p:nvPr/>
        </p:nvSpPr>
        <p:spPr>
          <a:xfrm>
            <a:off x="3562350" y="1815475"/>
            <a:ext cx="4867200" cy="235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114666"/>
                </a:solidFill>
                <a:latin typeface="Karla"/>
                <a:ea typeface="Karla"/>
                <a:cs typeface="Karla"/>
                <a:sym typeface="Karla"/>
              </a:rPr>
              <a:t>Before we get started, each device will need to have the EpiCollect 5 app installed. After opening EpiCollect 5, the user will be brought to the Projects page. </a:t>
            </a:r>
            <a:endParaRPr>
              <a:solidFill>
                <a:srgbClr val="114666"/>
              </a:solidFill>
              <a:latin typeface="Karla"/>
              <a:ea typeface="Karla"/>
              <a:cs typeface="Karla"/>
              <a:sym typeface="Karla"/>
            </a:endParaRPr>
          </a:p>
          <a:p>
            <a:pPr indent="0" lvl="0" marL="0" rtl="0" algn="l">
              <a:spcBef>
                <a:spcPts val="0"/>
              </a:spcBef>
              <a:spcAft>
                <a:spcPts val="0"/>
              </a:spcAft>
              <a:buNone/>
            </a:pPr>
            <a:r>
              <a:t/>
            </a:r>
            <a:endParaRPr>
              <a:solidFill>
                <a:srgbClr val="114666"/>
              </a:solidFill>
              <a:latin typeface="Karla"/>
              <a:ea typeface="Karla"/>
              <a:cs typeface="Karla"/>
              <a:sym typeface="Karla"/>
            </a:endParaRPr>
          </a:p>
          <a:p>
            <a:pPr indent="0" lvl="0" marL="0" rtl="0" algn="l">
              <a:spcBef>
                <a:spcPts val="0"/>
              </a:spcBef>
              <a:spcAft>
                <a:spcPts val="0"/>
              </a:spcAft>
              <a:buNone/>
            </a:pPr>
            <a:r>
              <a:rPr lang="en">
                <a:solidFill>
                  <a:srgbClr val="114666"/>
                </a:solidFill>
                <a:latin typeface="Karla"/>
                <a:ea typeface="Karla"/>
                <a:cs typeface="Karla"/>
                <a:sym typeface="Karla"/>
              </a:rPr>
              <a:t>Tapping </a:t>
            </a:r>
            <a:r>
              <a:rPr b="1" lang="en">
                <a:solidFill>
                  <a:srgbClr val="07A1D5"/>
                </a:solidFill>
                <a:latin typeface="Karla"/>
                <a:ea typeface="Karla"/>
                <a:cs typeface="Karla"/>
                <a:sym typeface="Karla"/>
              </a:rPr>
              <a:t>Add Project</a:t>
            </a:r>
            <a:r>
              <a:rPr lang="en">
                <a:solidFill>
                  <a:srgbClr val="114666"/>
                </a:solidFill>
                <a:latin typeface="Karla"/>
                <a:ea typeface="Karla"/>
                <a:cs typeface="Karla"/>
                <a:sym typeface="Karla"/>
              </a:rPr>
              <a:t> will allow the user to search for a project (e.g. the survey form or template that we created in Part 1) within EpiCollect 5. </a:t>
            </a:r>
            <a:endParaRPr>
              <a:solidFill>
                <a:srgbClr val="114666"/>
              </a:solidFill>
              <a:latin typeface="Karla"/>
              <a:ea typeface="Karla"/>
              <a:cs typeface="Karla"/>
              <a:sym typeface="Karla"/>
            </a:endParaRPr>
          </a:p>
          <a:p>
            <a:pPr indent="0" lvl="0" marL="0" rtl="0" algn="l">
              <a:spcBef>
                <a:spcPts val="0"/>
              </a:spcBef>
              <a:spcAft>
                <a:spcPts val="0"/>
              </a:spcAft>
              <a:buNone/>
            </a:pPr>
            <a:r>
              <a:t/>
            </a:r>
            <a:endParaRPr>
              <a:solidFill>
                <a:srgbClr val="114666"/>
              </a:solidFill>
              <a:latin typeface="Karla"/>
              <a:ea typeface="Karla"/>
              <a:cs typeface="Karla"/>
              <a:sym typeface="Karla"/>
            </a:endParaRPr>
          </a:p>
          <a:p>
            <a:pPr indent="0" lvl="0" marL="0" rtl="0" algn="l">
              <a:spcBef>
                <a:spcPts val="0"/>
              </a:spcBef>
              <a:spcAft>
                <a:spcPts val="0"/>
              </a:spcAft>
              <a:buNone/>
            </a:pPr>
            <a:r>
              <a:rPr lang="en">
                <a:solidFill>
                  <a:srgbClr val="114666"/>
                </a:solidFill>
                <a:latin typeface="Karla"/>
                <a:ea typeface="Karla"/>
                <a:cs typeface="Karla"/>
                <a:sym typeface="Karla"/>
              </a:rPr>
              <a:t>This must be done while connected to the internet. </a:t>
            </a:r>
            <a:endParaRPr>
              <a:solidFill>
                <a:srgbClr val="114666"/>
              </a:solidFill>
              <a:latin typeface="Karla"/>
              <a:ea typeface="Karla"/>
              <a:cs typeface="Karla"/>
              <a:sym typeface="Karla"/>
            </a:endParaRPr>
          </a:p>
          <a:p>
            <a:pPr indent="0" lvl="0" marL="914400" rtl="0" algn="l">
              <a:spcBef>
                <a:spcPts val="0"/>
              </a:spcBef>
              <a:spcAft>
                <a:spcPts val="0"/>
              </a:spcAft>
              <a:buNone/>
            </a:pPr>
            <a:r>
              <a:rPr lang="en">
                <a:solidFill>
                  <a:srgbClr val="114666"/>
                </a:solidFill>
                <a:latin typeface="Karla"/>
                <a:ea typeface="Karla"/>
                <a:cs typeface="Karla"/>
                <a:sym typeface="Karla"/>
              </a:rPr>
              <a:t> </a:t>
            </a:r>
            <a:endParaRPr>
              <a:solidFill>
                <a:srgbClr val="114666"/>
              </a:solidFill>
              <a:latin typeface="Karla"/>
              <a:ea typeface="Karla"/>
              <a:cs typeface="Karla"/>
              <a:sym typeface="Karla"/>
            </a:endParaRPr>
          </a:p>
        </p:txBody>
      </p:sp>
      <p:pic>
        <p:nvPicPr>
          <p:cNvPr id="322" name="Google Shape;322;p38"/>
          <p:cNvPicPr preferRelativeResize="0"/>
          <p:nvPr/>
        </p:nvPicPr>
        <p:blipFill>
          <a:blip r:embed="rId3">
            <a:alphaModFix/>
          </a:blip>
          <a:stretch>
            <a:fillRect/>
          </a:stretch>
        </p:blipFill>
        <p:spPr>
          <a:xfrm>
            <a:off x="-4" y="0"/>
            <a:ext cx="3637857" cy="5143500"/>
          </a:xfrm>
          <a:prstGeom prst="rect">
            <a:avLst/>
          </a:prstGeom>
          <a:noFill/>
          <a:ln>
            <a:noFill/>
          </a:ln>
        </p:spPr>
      </p:pic>
      <p:pic>
        <p:nvPicPr>
          <p:cNvPr id="323" name="Google Shape;323;p38"/>
          <p:cNvPicPr preferRelativeResize="0"/>
          <p:nvPr/>
        </p:nvPicPr>
        <p:blipFill rotWithShape="1">
          <a:blip r:embed="rId4">
            <a:alphaModFix/>
          </a:blip>
          <a:srcRect b="0" l="0" r="0" t="0"/>
          <a:stretch/>
        </p:blipFill>
        <p:spPr>
          <a:xfrm>
            <a:off x="909288" y="752475"/>
            <a:ext cx="1819274" cy="3638549"/>
          </a:xfrm>
          <a:prstGeom prst="rect">
            <a:avLst/>
          </a:prstGeom>
          <a:noFill/>
          <a:ln>
            <a:noFill/>
          </a:ln>
        </p:spPr>
      </p:pic>
      <p:cxnSp>
        <p:nvCxnSpPr>
          <p:cNvPr id="324" name="Google Shape;324;p38"/>
          <p:cNvCxnSpPr/>
          <p:nvPr/>
        </p:nvCxnSpPr>
        <p:spPr>
          <a:xfrm rot="10800000">
            <a:off x="2437950" y="1091575"/>
            <a:ext cx="0" cy="723900"/>
          </a:xfrm>
          <a:prstGeom prst="straightConnector1">
            <a:avLst/>
          </a:prstGeom>
          <a:noFill/>
          <a:ln cap="flat" cmpd="sng" w="28575">
            <a:solidFill>
              <a:srgbClr val="07A1D5"/>
            </a:solidFill>
            <a:prstDash val="solid"/>
            <a:round/>
            <a:headEnd len="med" w="med" type="none"/>
            <a:tailEnd len="med" w="med" type="triangle"/>
          </a:ln>
        </p:spPr>
      </p:cxn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8FB"/>
        </a:solidFill>
      </p:bgPr>
    </p:bg>
    <p:spTree>
      <p:nvGrpSpPr>
        <p:cNvPr id="328" name="Shape 328"/>
        <p:cNvGrpSpPr/>
        <p:nvPr/>
      </p:nvGrpSpPr>
      <p:grpSpPr>
        <a:xfrm>
          <a:off x="0" y="0"/>
          <a:ext cx="0" cy="0"/>
          <a:chOff x="0" y="0"/>
          <a:chExt cx="0" cy="0"/>
        </a:xfrm>
      </p:grpSpPr>
      <p:sp>
        <p:nvSpPr>
          <p:cNvPr id="329" name="Google Shape;329;p39"/>
          <p:cNvSpPr txBox="1"/>
          <p:nvPr/>
        </p:nvSpPr>
        <p:spPr>
          <a:xfrm>
            <a:off x="2957550" y="1285875"/>
            <a:ext cx="3228900" cy="320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114666"/>
                </a:solidFill>
                <a:latin typeface="Karla"/>
                <a:ea typeface="Karla"/>
                <a:cs typeface="Karla"/>
                <a:sym typeface="Karla"/>
              </a:rPr>
              <a:t>Type the name of the project (or survey template) you are looking for into the search bar. Remember, our project was called </a:t>
            </a:r>
            <a:r>
              <a:rPr b="1" lang="en">
                <a:solidFill>
                  <a:srgbClr val="07A1D5"/>
                </a:solidFill>
                <a:latin typeface="Karla"/>
                <a:ea typeface="Karla"/>
                <a:cs typeface="Karla"/>
                <a:sym typeface="Karla"/>
              </a:rPr>
              <a:t>Field_Survey_Project</a:t>
            </a:r>
            <a:r>
              <a:rPr lang="en">
                <a:solidFill>
                  <a:srgbClr val="114666"/>
                </a:solidFill>
                <a:latin typeface="Karla"/>
                <a:ea typeface="Karla"/>
                <a:cs typeface="Karla"/>
                <a:sym typeface="Karla"/>
              </a:rPr>
              <a:t>.  You may be asked to login. </a:t>
            </a:r>
            <a:endParaRPr>
              <a:solidFill>
                <a:srgbClr val="114666"/>
              </a:solidFill>
              <a:latin typeface="Karla"/>
              <a:ea typeface="Karla"/>
              <a:cs typeface="Karla"/>
              <a:sym typeface="Karla"/>
            </a:endParaRPr>
          </a:p>
          <a:p>
            <a:pPr indent="0" lvl="0" marL="0" rtl="0" algn="l">
              <a:spcBef>
                <a:spcPts val="0"/>
              </a:spcBef>
              <a:spcAft>
                <a:spcPts val="0"/>
              </a:spcAft>
              <a:buNone/>
            </a:pPr>
            <a:r>
              <a:t/>
            </a:r>
            <a:endParaRPr>
              <a:solidFill>
                <a:srgbClr val="114666"/>
              </a:solidFill>
              <a:latin typeface="Karla"/>
              <a:ea typeface="Karla"/>
              <a:cs typeface="Karla"/>
              <a:sym typeface="Karla"/>
            </a:endParaRPr>
          </a:p>
          <a:p>
            <a:pPr indent="0" lvl="0" marL="0" rtl="0" algn="l">
              <a:spcBef>
                <a:spcPts val="0"/>
              </a:spcBef>
              <a:spcAft>
                <a:spcPts val="0"/>
              </a:spcAft>
              <a:buNone/>
            </a:pPr>
            <a:r>
              <a:rPr lang="en">
                <a:solidFill>
                  <a:srgbClr val="114666"/>
                </a:solidFill>
                <a:latin typeface="Karla"/>
                <a:ea typeface="Karla"/>
                <a:cs typeface="Karla"/>
                <a:sym typeface="Karla"/>
              </a:rPr>
              <a:t>Tap on the project name to add it to the Projects screen. New projects are added at the bottom of the list.</a:t>
            </a:r>
            <a:endParaRPr>
              <a:solidFill>
                <a:srgbClr val="114666"/>
              </a:solidFill>
              <a:latin typeface="Karla"/>
              <a:ea typeface="Karla"/>
              <a:cs typeface="Karla"/>
              <a:sym typeface="Karla"/>
            </a:endParaRPr>
          </a:p>
          <a:p>
            <a:pPr indent="0" lvl="0" marL="0" rtl="0" algn="l">
              <a:spcBef>
                <a:spcPts val="0"/>
              </a:spcBef>
              <a:spcAft>
                <a:spcPts val="0"/>
              </a:spcAft>
              <a:buNone/>
            </a:pPr>
            <a:r>
              <a:t/>
            </a:r>
            <a:endParaRPr>
              <a:solidFill>
                <a:srgbClr val="114666"/>
              </a:solidFill>
              <a:latin typeface="Karla"/>
              <a:ea typeface="Karla"/>
              <a:cs typeface="Karla"/>
              <a:sym typeface="Karla"/>
            </a:endParaRPr>
          </a:p>
          <a:p>
            <a:pPr indent="0" lvl="0" marL="0" rtl="0" algn="l">
              <a:spcBef>
                <a:spcPts val="0"/>
              </a:spcBef>
              <a:spcAft>
                <a:spcPts val="0"/>
              </a:spcAft>
              <a:buNone/>
            </a:pPr>
            <a:r>
              <a:rPr lang="en">
                <a:solidFill>
                  <a:srgbClr val="114666"/>
                </a:solidFill>
                <a:latin typeface="Karla"/>
                <a:ea typeface="Karla"/>
                <a:cs typeface="Karla"/>
                <a:sym typeface="Karla"/>
              </a:rPr>
              <a:t>The survey form that was created is now on the phone, and the phone is ready to be used during data collection.</a:t>
            </a:r>
            <a:endParaRPr>
              <a:solidFill>
                <a:srgbClr val="114666"/>
              </a:solidFill>
              <a:latin typeface="Karla"/>
              <a:ea typeface="Karla"/>
              <a:cs typeface="Karla"/>
              <a:sym typeface="Karla"/>
            </a:endParaRPr>
          </a:p>
          <a:p>
            <a:pPr indent="0" lvl="0" marL="914400" rtl="0" algn="l">
              <a:spcBef>
                <a:spcPts val="0"/>
              </a:spcBef>
              <a:spcAft>
                <a:spcPts val="0"/>
              </a:spcAft>
              <a:buNone/>
            </a:pPr>
            <a:r>
              <a:rPr lang="en">
                <a:solidFill>
                  <a:srgbClr val="114666"/>
                </a:solidFill>
                <a:latin typeface="Karla"/>
                <a:ea typeface="Karla"/>
                <a:cs typeface="Karla"/>
                <a:sym typeface="Karla"/>
              </a:rPr>
              <a:t> </a:t>
            </a:r>
            <a:endParaRPr>
              <a:solidFill>
                <a:srgbClr val="114666"/>
              </a:solidFill>
              <a:latin typeface="Karla"/>
              <a:ea typeface="Karla"/>
              <a:cs typeface="Karla"/>
              <a:sym typeface="Karla"/>
            </a:endParaRPr>
          </a:p>
        </p:txBody>
      </p:sp>
      <p:pic>
        <p:nvPicPr>
          <p:cNvPr id="330" name="Google Shape;330;p39"/>
          <p:cNvPicPr preferRelativeResize="0"/>
          <p:nvPr/>
        </p:nvPicPr>
        <p:blipFill>
          <a:blip r:embed="rId3">
            <a:alphaModFix/>
          </a:blip>
          <a:stretch>
            <a:fillRect/>
          </a:stretch>
        </p:blipFill>
        <p:spPr>
          <a:xfrm>
            <a:off x="-4" y="0"/>
            <a:ext cx="3637857" cy="5143500"/>
          </a:xfrm>
          <a:prstGeom prst="rect">
            <a:avLst/>
          </a:prstGeom>
          <a:noFill/>
          <a:ln>
            <a:noFill/>
          </a:ln>
        </p:spPr>
      </p:pic>
      <p:cxnSp>
        <p:nvCxnSpPr>
          <p:cNvPr id="331" name="Google Shape;331;p39"/>
          <p:cNvCxnSpPr/>
          <p:nvPr/>
        </p:nvCxnSpPr>
        <p:spPr>
          <a:xfrm rot="10800000">
            <a:off x="2913875" y="1043950"/>
            <a:ext cx="1000200" cy="0"/>
          </a:xfrm>
          <a:prstGeom prst="straightConnector1">
            <a:avLst/>
          </a:prstGeom>
          <a:noFill/>
          <a:ln cap="flat" cmpd="sng" w="28575">
            <a:solidFill>
              <a:srgbClr val="07A1D5"/>
            </a:solidFill>
            <a:prstDash val="solid"/>
            <a:round/>
            <a:headEnd len="med" w="med" type="none"/>
            <a:tailEnd len="med" w="med" type="triangle"/>
          </a:ln>
        </p:spPr>
      </p:cxnSp>
      <p:pic>
        <p:nvPicPr>
          <p:cNvPr id="332" name="Google Shape;332;p39"/>
          <p:cNvPicPr preferRelativeResize="0"/>
          <p:nvPr/>
        </p:nvPicPr>
        <p:blipFill>
          <a:blip r:embed="rId3">
            <a:alphaModFix/>
          </a:blip>
          <a:stretch>
            <a:fillRect/>
          </a:stretch>
        </p:blipFill>
        <p:spPr>
          <a:xfrm>
            <a:off x="5506146" y="0"/>
            <a:ext cx="3637857" cy="5143500"/>
          </a:xfrm>
          <a:prstGeom prst="rect">
            <a:avLst/>
          </a:prstGeom>
          <a:noFill/>
          <a:ln>
            <a:noFill/>
          </a:ln>
        </p:spPr>
      </p:pic>
      <p:pic>
        <p:nvPicPr>
          <p:cNvPr id="333" name="Google Shape;333;p39"/>
          <p:cNvPicPr preferRelativeResize="0"/>
          <p:nvPr/>
        </p:nvPicPr>
        <p:blipFill rotWithShape="1">
          <a:blip r:embed="rId4">
            <a:alphaModFix/>
          </a:blip>
          <a:srcRect b="0" l="0" r="1215" t="0"/>
          <a:stretch/>
        </p:blipFill>
        <p:spPr>
          <a:xfrm>
            <a:off x="909300" y="752475"/>
            <a:ext cx="1819249" cy="3683322"/>
          </a:xfrm>
          <a:prstGeom prst="rect">
            <a:avLst/>
          </a:prstGeom>
          <a:noFill/>
          <a:ln>
            <a:noFill/>
          </a:ln>
        </p:spPr>
      </p:pic>
      <p:pic>
        <p:nvPicPr>
          <p:cNvPr id="334" name="Google Shape;334;p39"/>
          <p:cNvPicPr preferRelativeResize="0"/>
          <p:nvPr/>
        </p:nvPicPr>
        <p:blipFill rotWithShape="1">
          <a:blip r:embed="rId5">
            <a:alphaModFix/>
          </a:blip>
          <a:srcRect b="0" l="0" r="0" t="0"/>
          <a:stretch/>
        </p:blipFill>
        <p:spPr>
          <a:xfrm>
            <a:off x="6415450" y="752475"/>
            <a:ext cx="1819249" cy="3638524"/>
          </a:xfrm>
          <a:prstGeom prst="rect">
            <a:avLst/>
          </a:prstGeom>
          <a:noFill/>
          <a:ln>
            <a:noFill/>
          </a:ln>
        </p:spPr>
      </p:pic>
      <p:cxnSp>
        <p:nvCxnSpPr>
          <p:cNvPr id="335" name="Google Shape;335;p39"/>
          <p:cNvCxnSpPr/>
          <p:nvPr/>
        </p:nvCxnSpPr>
        <p:spPr>
          <a:xfrm>
            <a:off x="5191050" y="1043950"/>
            <a:ext cx="1000200" cy="0"/>
          </a:xfrm>
          <a:prstGeom prst="straightConnector1">
            <a:avLst/>
          </a:prstGeom>
          <a:noFill/>
          <a:ln cap="flat" cmpd="sng" w="28575">
            <a:solidFill>
              <a:srgbClr val="07A1D5"/>
            </a:solidFill>
            <a:prstDash val="solid"/>
            <a:round/>
            <a:headEnd len="med" w="med" type="none"/>
            <a:tailEnd len="med" w="med" type="triangle"/>
          </a:ln>
        </p:spPr>
      </p:cxn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8FB"/>
        </a:solidFill>
      </p:bgPr>
    </p:bg>
    <p:spTree>
      <p:nvGrpSpPr>
        <p:cNvPr id="339" name="Shape 339"/>
        <p:cNvGrpSpPr/>
        <p:nvPr/>
      </p:nvGrpSpPr>
      <p:grpSpPr>
        <a:xfrm>
          <a:off x="0" y="0"/>
          <a:ext cx="0" cy="0"/>
          <a:chOff x="0" y="0"/>
          <a:chExt cx="0" cy="0"/>
        </a:xfrm>
      </p:grpSpPr>
      <p:pic>
        <p:nvPicPr>
          <p:cNvPr id="340" name="Google Shape;340;p40"/>
          <p:cNvPicPr preferRelativeResize="0"/>
          <p:nvPr/>
        </p:nvPicPr>
        <p:blipFill>
          <a:blip r:embed="rId3">
            <a:alphaModFix/>
          </a:blip>
          <a:stretch>
            <a:fillRect/>
          </a:stretch>
        </p:blipFill>
        <p:spPr>
          <a:xfrm>
            <a:off x="5506146" y="0"/>
            <a:ext cx="3637857" cy="5143500"/>
          </a:xfrm>
          <a:prstGeom prst="rect">
            <a:avLst/>
          </a:prstGeom>
          <a:noFill/>
          <a:ln>
            <a:noFill/>
          </a:ln>
        </p:spPr>
      </p:pic>
      <p:pic>
        <p:nvPicPr>
          <p:cNvPr id="341" name="Google Shape;341;p40"/>
          <p:cNvPicPr preferRelativeResize="0"/>
          <p:nvPr/>
        </p:nvPicPr>
        <p:blipFill rotWithShape="1">
          <a:blip r:embed="rId4">
            <a:alphaModFix/>
          </a:blip>
          <a:srcRect b="0" l="0" r="0" t="0"/>
          <a:stretch/>
        </p:blipFill>
        <p:spPr>
          <a:xfrm>
            <a:off x="6415450" y="752475"/>
            <a:ext cx="1819249" cy="3638524"/>
          </a:xfrm>
          <a:prstGeom prst="rect">
            <a:avLst/>
          </a:prstGeom>
          <a:noFill/>
          <a:ln>
            <a:noFill/>
          </a:ln>
        </p:spPr>
      </p:pic>
      <p:sp>
        <p:nvSpPr>
          <p:cNvPr id="342" name="Google Shape;342;p40"/>
          <p:cNvSpPr txBox="1"/>
          <p:nvPr/>
        </p:nvSpPr>
        <p:spPr>
          <a:xfrm>
            <a:off x="3224250" y="805700"/>
            <a:ext cx="2695500" cy="32043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
                <a:solidFill>
                  <a:srgbClr val="114666"/>
                </a:solidFill>
                <a:latin typeface="Karla"/>
                <a:ea typeface="Karla"/>
                <a:cs typeface="Karla"/>
                <a:sym typeface="Karla"/>
              </a:rPr>
              <a:t>Now that we’re out in the field, we are no longer relying on having a steady data connection.</a:t>
            </a:r>
            <a:endParaRPr>
              <a:solidFill>
                <a:srgbClr val="114666"/>
              </a:solidFill>
              <a:latin typeface="Karla"/>
              <a:ea typeface="Karla"/>
              <a:cs typeface="Karla"/>
              <a:sym typeface="Karla"/>
            </a:endParaRPr>
          </a:p>
          <a:p>
            <a:pPr indent="0" lvl="0" marL="0" rtl="0" algn="just">
              <a:spcBef>
                <a:spcPts val="0"/>
              </a:spcBef>
              <a:spcAft>
                <a:spcPts val="0"/>
              </a:spcAft>
              <a:buNone/>
            </a:pPr>
            <a:r>
              <a:t/>
            </a:r>
            <a:endParaRPr>
              <a:solidFill>
                <a:srgbClr val="114666"/>
              </a:solidFill>
              <a:latin typeface="Karla"/>
              <a:ea typeface="Karla"/>
              <a:cs typeface="Karla"/>
              <a:sym typeface="Karla"/>
            </a:endParaRPr>
          </a:p>
          <a:p>
            <a:pPr indent="0" lvl="0" marL="0" rtl="0" algn="just">
              <a:spcBef>
                <a:spcPts val="0"/>
              </a:spcBef>
              <a:spcAft>
                <a:spcPts val="0"/>
              </a:spcAft>
              <a:buClr>
                <a:schemeClr val="dk2"/>
              </a:buClr>
              <a:buSzPts val="1100"/>
              <a:buFont typeface="Arial"/>
              <a:buNone/>
            </a:pPr>
            <a:r>
              <a:rPr lang="en">
                <a:solidFill>
                  <a:srgbClr val="114666"/>
                </a:solidFill>
                <a:latin typeface="Karla"/>
                <a:ea typeface="Karla"/>
                <a:cs typeface="Karla"/>
                <a:sym typeface="Karla"/>
              </a:rPr>
              <a:t>First, tap the name of the survey form you want to use.  </a:t>
            </a:r>
            <a:endParaRPr>
              <a:solidFill>
                <a:srgbClr val="114666"/>
              </a:solidFill>
              <a:latin typeface="Karla"/>
              <a:ea typeface="Karla"/>
              <a:cs typeface="Karla"/>
              <a:sym typeface="Karla"/>
            </a:endParaRPr>
          </a:p>
          <a:p>
            <a:pPr indent="0" lvl="0" marL="457200" rtl="0" algn="just">
              <a:spcBef>
                <a:spcPts val="0"/>
              </a:spcBef>
              <a:spcAft>
                <a:spcPts val="0"/>
              </a:spcAft>
              <a:buNone/>
            </a:pPr>
            <a:r>
              <a:rPr lang="en">
                <a:solidFill>
                  <a:srgbClr val="114666"/>
                </a:solidFill>
                <a:latin typeface="Karla"/>
                <a:ea typeface="Karla"/>
                <a:cs typeface="Karla"/>
                <a:sym typeface="Karla"/>
              </a:rPr>
              <a:t> </a:t>
            </a:r>
            <a:endParaRPr>
              <a:solidFill>
                <a:srgbClr val="114666"/>
              </a:solidFill>
              <a:latin typeface="Karla"/>
              <a:ea typeface="Karla"/>
              <a:cs typeface="Karla"/>
              <a:sym typeface="Karla"/>
            </a:endParaRPr>
          </a:p>
          <a:p>
            <a:pPr indent="0" lvl="0" marL="0" rtl="0" algn="just">
              <a:spcBef>
                <a:spcPts val="0"/>
              </a:spcBef>
              <a:spcAft>
                <a:spcPts val="0"/>
              </a:spcAft>
              <a:buClr>
                <a:schemeClr val="dk2"/>
              </a:buClr>
              <a:buSzPts val="1100"/>
              <a:buFont typeface="Arial"/>
              <a:buNone/>
            </a:pPr>
            <a:r>
              <a:rPr lang="en">
                <a:solidFill>
                  <a:srgbClr val="114666"/>
                </a:solidFill>
                <a:latin typeface="Karla"/>
                <a:ea typeface="Karla"/>
                <a:cs typeface="Karla"/>
                <a:sym typeface="Karla"/>
              </a:rPr>
              <a:t>Second, to start a survey using that form, click on </a:t>
            </a:r>
            <a:r>
              <a:rPr b="1" lang="en">
                <a:solidFill>
                  <a:srgbClr val="07A1D5"/>
                </a:solidFill>
                <a:latin typeface="Karla"/>
                <a:ea typeface="Karla"/>
                <a:cs typeface="Karla"/>
                <a:sym typeface="Karla"/>
              </a:rPr>
              <a:t>Add entry</a:t>
            </a:r>
            <a:r>
              <a:rPr lang="en">
                <a:solidFill>
                  <a:srgbClr val="114666"/>
                </a:solidFill>
                <a:latin typeface="Karla"/>
                <a:ea typeface="Karla"/>
                <a:cs typeface="Karla"/>
                <a:sym typeface="Karla"/>
              </a:rPr>
              <a:t>. Each new survey that you collect is a new entry to the project. </a:t>
            </a:r>
            <a:endParaRPr>
              <a:solidFill>
                <a:srgbClr val="114666"/>
              </a:solidFill>
              <a:latin typeface="Karla"/>
              <a:ea typeface="Karla"/>
              <a:cs typeface="Karla"/>
              <a:sym typeface="Karla"/>
            </a:endParaRPr>
          </a:p>
          <a:p>
            <a:pPr indent="0" lvl="0" marL="0" rtl="0" algn="just">
              <a:spcBef>
                <a:spcPts val="0"/>
              </a:spcBef>
              <a:spcAft>
                <a:spcPts val="0"/>
              </a:spcAft>
              <a:buClr>
                <a:schemeClr val="dk2"/>
              </a:buClr>
              <a:buSzPts val="1100"/>
              <a:buFont typeface="Arial"/>
              <a:buNone/>
            </a:pPr>
            <a:r>
              <a:t/>
            </a:r>
            <a:endParaRPr>
              <a:solidFill>
                <a:srgbClr val="114666"/>
              </a:solidFill>
              <a:latin typeface="Karla"/>
              <a:ea typeface="Karla"/>
              <a:cs typeface="Karla"/>
              <a:sym typeface="Karla"/>
            </a:endParaRPr>
          </a:p>
          <a:p>
            <a:pPr indent="0" lvl="0" marL="0" rtl="0" algn="just">
              <a:spcBef>
                <a:spcPts val="0"/>
              </a:spcBef>
              <a:spcAft>
                <a:spcPts val="0"/>
              </a:spcAft>
              <a:buClr>
                <a:schemeClr val="dk2"/>
              </a:buClr>
              <a:buSzPts val="1100"/>
              <a:buFont typeface="Arial"/>
              <a:buNone/>
            </a:pPr>
            <a:r>
              <a:rPr lang="en">
                <a:solidFill>
                  <a:srgbClr val="114666"/>
                </a:solidFill>
                <a:latin typeface="Karla"/>
                <a:ea typeface="Karla"/>
                <a:cs typeface="Karla"/>
                <a:sym typeface="Karla"/>
              </a:rPr>
              <a:t>Note: You may need to give EpiCollect 5 </a:t>
            </a:r>
            <a:r>
              <a:rPr lang="en">
                <a:solidFill>
                  <a:srgbClr val="114666"/>
                </a:solidFill>
                <a:latin typeface="Karla"/>
                <a:ea typeface="Karla"/>
                <a:cs typeface="Karla"/>
                <a:sym typeface="Karla"/>
              </a:rPr>
              <a:t>permission</a:t>
            </a:r>
            <a:r>
              <a:rPr lang="en">
                <a:solidFill>
                  <a:srgbClr val="114666"/>
                </a:solidFill>
                <a:latin typeface="Karla"/>
                <a:ea typeface="Karla"/>
                <a:cs typeface="Karla"/>
                <a:sym typeface="Karla"/>
              </a:rPr>
              <a:t> to access the device’s location.</a:t>
            </a:r>
            <a:endParaRPr>
              <a:solidFill>
                <a:srgbClr val="114666"/>
              </a:solidFill>
              <a:latin typeface="Karla"/>
              <a:ea typeface="Karla"/>
              <a:cs typeface="Karla"/>
              <a:sym typeface="Karla"/>
            </a:endParaRPr>
          </a:p>
          <a:p>
            <a:pPr indent="0" lvl="0" marL="914400" rtl="0" algn="l">
              <a:spcBef>
                <a:spcPts val="0"/>
              </a:spcBef>
              <a:spcAft>
                <a:spcPts val="0"/>
              </a:spcAft>
              <a:buNone/>
            </a:pPr>
            <a:r>
              <a:rPr lang="en">
                <a:solidFill>
                  <a:srgbClr val="114666"/>
                </a:solidFill>
                <a:latin typeface="Karla"/>
                <a:ea typeface="Karla"/>
                <a:cs typeface="Karla"/>
                <a:sym typeface="Karla"/>
              </a:rPr>
              <a:t> </a:t>
            </a:r>
            <a:endParaRPr>
              <a:solidFill>
                <a:srgbClr val="114666"/>
              </a:solidFill>
              <a:latin typeface="Karla"/>
              <a:ea typeface="Karla"/>
              <a:cs typeface="Karla"/>
              <a:sym typeface="Karla"/>
            </a:endParaRPr>
          </a:p>
        </p:txBody>
      </p:sp>
      <p:pic>
        <p:nvPicPr>
          <p:cNvPr id="343" name="Google Shape;343;p40"/>
          <p:cNvPicPr preferRelativeResize="0"/>
          <p:nvPr/>
        </p:nvPicPr>
        <p:blipFill>
          <a:blip r:embed="rId3">
            <a:alphaModFix/>
          </a:blip>
          <a:stretch>
            <a:fillRect/>
          </a:stretch>
        </p:blipFill>
        <p:spPr>
          <a:xfrm>
            <a:off x="-4" y="0"/>
            <a:ext cx="3637857" cy="5143500"/>
          </a:xfrm>
          <a:prstGeom prst="rect">
            <a:avLst/>
          </a:prstGeom>
          <a:noFill/>
          <a:ln>
            <a:noFill/>
          </a:ln>
        </p:spPr>
      </p:pic>
      <p:cxnSp>
        <p:nvCxnSpPr>
          <p:cNvPr id="344" name="Google Shape;344;p40"/>
          <p:cNvCxnSpPr/>
          <p:nvPr/>
        </p:nvCxnSpPr>
        <p:spPr>
          <a:xfrm rot="10800000">
            <a:off x="7962900" y="1358550"/>
            <a:ext cx="0" cy="746700"/>
          </a:xfrm>
          <a:prstGeom prst="straightConnector1">
            <a:avLst/>
          </a:prstGeom>
          <a:noFill/>
          <a:ln cap="flat" cmpd="sng" w="28575">
            <a:solidFill>
              <a:srgbClr val="07A1D5"/>
            </a:solidFill>
            <a:prstDash val="solid"/>
            <a:round/>
            <a:headEnd len="med" w="med" type="none"/>
            <a:tailEnd len="med" w="med" type="triangle"/>
          </a:ln>
        </p:spPr>
      </p:cxnSp>
      <p:pic>
        <p:nvPicPr>
          <p:cNvPr id="345" name="Google Shape;345;p40"/>
          <p:cNvPicPr preferRelativeResize="0"/>
          <p:nvPr/>
        </p:nvPicPr>
        <p:blipFill rotWithShape="1">
          <a:blip r:embed="rId5">
            <a:alphaModFix/>
          </a:blip>
          <a:srcRect b="0" l="0" r="0" t="0"/>
          <a:stretch/>
        </p:blipFill>
        <p:spPr>
          <a:xfrm>
            <a:off x="909300" y="752475"/>
            <a:ext cx="1819249" cy="3638498"/>
          </a:xfrm>
          <a:prstGeom prst="rect">
            <a:avLst/>
          </a:prstGeom>
          <a:noFill/>
          <a:ln>
            <a:noFill/>
          </a:ln>
        </p:spPr>
      </p:pic>
      <p:sp>
        <p:nvSpPr>
          <p:cNvPr id="346" name="Google Shape;346;p40"/>
          <p:cNvSpPr/>
          <p:nvPr/>
        </p:nvSpPr>
        <p:spPr>
          <a:xfrm>
            <a:off x="451875" y="3817105"/>
            <a:ext cx="309300" cy="309300"/>
          </a:xfrm>
          <a:prstGeom prst="ellipse">
            <a:avLst/>
          </a:prstGeom>
          <a:solidFill>
            <a:srgbClr val="07A1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40"/>
          <p:cNvSpPr txBox="1"/>
          <p:nvPr/>
        </p:nvSpPr>
        <p:spPr>
          <a:xfrm>
            <a:off x="463883" y="3780375"/>
            <a:ext cx="285300" cy="267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solidFill>
                  <a:srgbClr val="FFFFFF"/>
                </a:solidFill>
                <a:latin typeface="Karla"/>
                <a:ea typeface="Karla"/>
                <a:cs typeface="Karla"/>
                <a:sym typeface="Karla"/>
              </a:rPr>
              <a:t>1</a:t>
            </a:r>
            <a:endParaRPr b="1" sz="1200">
              <a:solidFill>
                <a:srgbClr val="FFFFFF"/>
              </a:solidFill>
              <a:latin typeface="Karla"/>
              <a:ea typeface="Karla"/>
              <a:cs typeface="Karla"/>
              <a:sym typeface="Karla"/>
            </a:endParaRPr>
          </a:p>
        </p:txBody>
      </p:sp>
      <p:sp>
        <p:nvSpPr>
          <p:cNvPr id="348" name="Google Shape;348;p40"/>
          <p:cNvSpPr/>
          <p:nvPr/>
        </p:nvSpPr>
        <p:spPr>
          <a:xfrm>
            <a:off x="909300" y="3780375"/>
            <a:ext cx="1819200" cy="345900"/>
          </a:xfrm>
          <a:prstGeom prst="roundRect">
            <a:avLst>
              <a:gd fmla="val 16667" name="adj"/>
            </a:avLst>
          </a:prstGeom>
          <a:noFill/>
          <a:ln cap="flat" cmpd="sng" w="28575">
            <a:solidFill>
              <a:srgbClr val="07A1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40"/>
          <p:cNvSpPr/>
          <p:nvPr/>
        </p:nvSpPr>
        <p:spPr>
          <a:xfrm>
            <a:off x="7808250" y="2141980"/>
            <a:ext cx="309300" cy="309300"/>
          </a:xfrm>
          <a:prstGeom prst="ellipse">
            <a:avLst/>
          </a:prstGeom>
          <a:solidFill>
            <a:srgbClr val="07A1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40"/>
          <p:cNvSpPr txBox="1"/>
          <p:nvPr/>
        </p:nvSpPr>
        <p:spPr>
          <a:xfrm>
            <a:off x="7820258" y="2105250"/>
            <a:ext cx="285300" cy="267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solidFill>
                  <a:srgbClr val="FFFFFF"/>
                </a:solidFill>
                <a:latin typeface="Karla"/>
                <a:ea typeface="Karla"/>
                <a:cs typeface="Karla"/>
                <a:sym typeface="Karla"/>
              </a:rPr>
              <a:t>2</a:t>
            </a:r>
            <a:endParaRPr b="1" sz="1200">
              <a:solidFill>
                <a:srgbClr val="FFFFFF"/>
              </a:solidFill>
              <a:latin typeface="Karla"/>
              <a:ea typeface="Karla"/>
              <a:cs typeface="Karla"/>
              <a:sym typeface="Karla"/>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41"/>
          <p:cNvSpPr/>
          <p:nvPr/>
        </p:nvSpPr>
        <p:spPr>
          <a:xfrm>
            <a:off x="0" y="1314450"/>
            <a:ext cx="9144000" cy="3828900"/>
          </a:xfrm>
          <a:prstGeom prst="rect">
            <a:avLst/>
          </a:prstGeom>
          <a:solidFill>
            <a:srgbClr val="F3F8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41"/>
          <p:cNvSpPr txBox="1"/>
          <p:nvPr/>
        </p:nvSpPr>
        <p:spPr>
          <a:xfrm>
            <a:off x="3562350" y="1758300"/>
            <a:ext cx="4867200" cy="269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114666"/>
                </a:solidFill>
                <a:latin typeface="Karla"/>
                <a:ea typeface="Karla"/>
                <a:cs typeface="Karla"/>
                <a:sym typeface="Karla"/>
              </a:rPr>
              <a:t>This is how a Location type entry appears in the mobile app. If you tap the</a:t>
            </a:r>
            <a:r>
              <a:rPr lang="en">
                <a:solidFill>
                  <a:srgbClr val="07A1D5"/>
                </a:solidFill>
                <a:latin typeface="Karla"/>
                <a:ea typeface="Karla"/>
                <a:cs typeface="Karla"/>
                <a:sym typeface="Karla"/>
              </a:rPr>
              <a:t> </a:t>
            </a:r>
            <a:r>
              <a:rPr b="1" lang="en">
                <a:solidFill>
                  <a:srgbClr val="07A1D5"/>
                </a:solidFill>
                <a:latin typeface="Karla"/>
                <a:ea typeface="Karla"/>
                <a:cs typeface="Karla"/>
                <a:sym typeface="Karla"/>
              </a:rPr>
              <a:t>Update Location</a:t>
            </a:r>
            <a:r>
              <a:rPr lang="en">
                <a:solidFill>
                  <a:srgbClr val="07A1D5"/>
                </a:solidFill>
                <a:latin typeface="Karla"/>
                <a:ea typeface="Karla"/>
                <a:cs typeface="Karla"/>
                <a:sym typeface="Karla"/>
              </a:rPr>
              <a:t> </a:t>
            </a:r>
            <a:r>
              <a:rPr lang="en">
                <a:solidFill>
                  <a:srgbClr val="114666"/>
                </a:solidFill>
                <a:latin typeface="Karla"/>
                <a:ea typeface="Karla"/>
                <a:cs typeface="Karla"/>
                <a:sym typeface="Karla"/>
              </a:rPr>
              <a:t>button, the coordinates are saved. The accuracy can be improved by moving away from obstructions such as trees, tall structures, and by moving outdoors. Make sure you are standing next to the location you want to record, then tap </a:t>
            </a:r>
            <a:r>
              <a:rPr b="1" lang="en">
                <a:solidFill>
                  <a:srgbClr val="07A1D5"/>
                </a:solidFill>
                <a:latin typeface="Karla"/>
                <a:ea typeface="Karla"/>
                <a:cs typeface="Karla"/>
                <a:sym typeface="Karla"/>
              </a:rPr>
              <a:t>Update Location</a:t>
            </a:r>
            <a:r>
              <a:rPr lang="en">
                <a:solidFill>
                  <a:srgbClr val="114666"/>
                </a:solidFill>
                <a:latin typeface="Karla"/>
                <a:ea typeface="Karla"/>
                <a:cs typeface="Karla"/>
                <a:sym typeface="Karla"/>
              </a:rPr>
              <a:t>.</a:t>
            </a:r>
            <a:endParaRPr>
              <a:solidFill>
                <a:srgbClr val="114666"/>
              </a:solidFill>
              <a:latin typeface="Karla"/>
              <a:ea typeface="Karla"/>
              <a:cs typeface="Karla"/>
              <a:sym typeface="Karla"/>
            </a:endParaRPr>
          </a:p>
          <a:p>
            <a:pPr indent="0" lvl="0" marL="0" rtl="0" algn="l">
              <a:spcBef>
                <a:spcPts val="0"/>
              </a:spcBef>
              <a:spcAft>
                <a:spcPts val="0"/>
              </a:spcAft>
              <a:buNone/>
            </a:pPr>
            <a:r>
              <a:t/>
            </a:r>
            <a:endParaRPr>
              <a:solidFill>
                <a:srgbClr val="114666"/>
              </a:solidFill>
              <a:latin typeface="Karla"/>
              <a:ea typeface="Karla"/>
              <a:cs typeface="Karla"/>
              <a:sym typeface="Karla"/>
            </a:endParaRPr>
          </a:p>
          <a:p>
            <a:pPr indent="0" lvl="0" marL="0" rtl="0" algn="l">
              <a:spcBef>
                <a:spcPts val="0"/>
              </a:spcBef>
              <a:spcAft>
                <a:spcPts val="0"/>
              </a:spcAft>
              <a:buNone/>
            </a:pPr>
            <a:r>
              <a:rPr lang="en">
                <a:solidFill>
                  <a:srgbClr val="114666"/>
                </a:solidFill>
                <a:latin typeface="Karla"/>
                <a:ea typeface="Karla"/>
                <a:cs typeface="Karla"/>
                <a:sym typeface="Karla"/>
              </a:rPr>
              <a:t>At this point, you can turn off your device’s location feature to conserve battery. </a:t>
            </a:r>
            <a:endParaRPr>
              <a:solidFill>
                <a:srgbClr val="114666"/>
              </a:solidFill>
              <a:latin typeface="Karla"/>
              <a:ea typeface="Karla"/>
              <a:cs typeface="Karla"/>
              <a:sym typeface="Karla"/>
            </a:endParaRPr>
          </a:p>
          <a:p>
            <a:pPr indent="0" lvl="0" marL="0" rtl="0" algn="l">
              <a:spcBef>
                <a:spcPts val="0"/>
              </a:spcBef>
              <a:spcAft>
                <a:spcPts val="0"/>
              </a:spcAft>
              <a:buNone/>
            </a:pPr>
            <a:r>
              <a:t/>
            </a:r>
            <a:endParaRPr>
              <a:solidFill>
                <a:srgbClr val="114666"/>
              </a:solidFill>
              <a:latin typeface="Karla"/>
              <a:ea typeface="Karla"/>
              <a:cs typeface="Karla"/>
              <a:sym typeface="Karla"/>
            </a:endParaRPr>
          </a:p>
          <a:p>
            <a:pPr indent="0" lvl="0" marL="0" rtl="0" algn="l">
              <a:spcBef>
                <a:spcPts val="0"/>
              </a:spcBef>
              <a:spcAft>
                <a:spcPts val="0"/>
              </a:spcAft>
              <a:buNone/>
            </a:pPr>
            <a:r>
              <a:rPr lang="en">
                <a:solidFill>
                  <a:srgbClr val="114666"/>
                </a:solidFill>
                <a:latin typeface="Karla"/>
                <a:ea typeface="Karla"/>
                <a:cs typeface="Karla"/>
                <a:sym typeface="Karla"/>
              </a:rPr>
              <a:t>Tap </a:t>
            </a:r>
            <a:r>
              <a:rPr b="1" lang="en">
                <a:solidFill>
                  <a:srgbClr val="07A1D5"/>
                </a:solidFill>
                <a:latin typeface="Karla"/>
                <a:ea typeface="Karla"/>
                <a:cs typeface="Karla"/>
                <a:sym typeface="Karla"/>
              </a:rPr>
              <a:t>Next</a:t>
            </a:r>
            <a:r>
              <a:rPr lang="en">
                <a:solidFill>
                  <a:srgbClr val="114666"/>
                </a:solidFill>
                <a:latin typeface="Karla"/>
                <a:ea typeface="Karla"/>
                <a:cs typeface="Karla"/>
                <a:sym typeface="Karla"/>
              </a:rPr>
              <a:t> to move to the next question.</a:t>
            </a:r>
            <a:endParaRPr>
              <a:solidFill>
                <a:srgbClr val="114666"/>
              </a:solidFill>
              <a:latin typeface="Karla"/>
              <a:ea typeface="Karla"/>
              <a:cs typeface="Karla"/>
              <a:sym typeface="Karla"/>
            </a:endParaRPr>
          </a:p>
          <a:p>
            <a:pPr indent="0" lvl="0" marL="914400" rtl="0" algn="l">
              <a:spcBef>
                <a:spcPts val="0"/>
              </a:spcBef>
              <a:spcAft>
                <a:spcPts val="0"/>
              </a:spcAft>
              <a:buNone/>
            </a:pPr>
            <a:r>
              <a:rPr lang="en">
                <a:solidFill>
                  <a:srgbClr val="114666"/>
                </a:solidFill>
                <a:latin typeface="Karla"/>
                <a:ea typeface="Karla"/>
                <a:cs typeface="Karla"/>
                <a:sym typeface="Karla"/>
              </a:rPr>
              <a:t> </a:t>
            </a:r>
            <a:endParaRPr>
              <a:solidFill>
                <a:srgbClr val="114666"/>
              </a:solidFill>
              <a:latin typeface="Karla"/>
              <a:ea typeface="Karla"/>
              <a:cs typeface="Karla"/>
              <a:sym typeface="Karla"/>
            </a:endParaRPr>
          </a:p>
        </p:txBody>
      </p:sp>
      <p:pic>
        <p:nvPicPr>
          <p:cNvPr id="357" name="Google Shape;357;p41"/>
          <p:cNvPicPr preferRelativeResize="0"/>
          <p:nvPr/>
        </p:nvPicPr>
        <p:blipFill>
          <a:blip r:embed="rId3">
            <a:alphaModFix/>
          </a:blip>
          <a:stretch>
            <a:fillRect/>
          </a:stretch>
        </p:blipFill>
        <p:spPr>
          <a:xfrm>
            <a:off x="-4" y="0"/>
            <a:ext cx="3637857" cy="5143500"/>
          </a:xfrm>
          <a:prstGeom prst="rect">
            <a:avLst/>
          </a:prstGeom>
          <a:noFill/>
          <a:ln>
            <a:noFill/>
          </a:ln>
        </p:spPr>
      </p:pic>
      <p:pic>
        <p:nvPicPr>
          <p:cNvPr id="358" name="Google Shape;358;p41"/>
          <p:cNvPicPr preferRelativeResize="0"/>
          <p:nvPr/>
        </p:nvPicPr>
        <p:blipFill rotWithShape="1">
          <a:blip r:embed="rId4">
            <a:alphaModFix/>
          </a:blip>
          <a:srcRect b="0" l="0" r="0" t="0"/>
          <a:stretch/>
        </p:blipFill>
        <p:spPr>
          <a:xfrm>
            <a:off x="909288" y="752475"/>
            <a:ext cx="1819249" cy="3638524"/>
          </a:xfrm>
          <a:prstGeom prst="rect">
            <a:avLst/>
          </a:prstGeom>
          <a:noFill/>
          <a:ln>
            <a:noFill/>
          </a:ln>
        </p:spPr>
      </p:pic>
      <p:sp>
        <p:nvSpPr>
          <p:cNvPr id="359" name="Google Shape;359;p41"/>
          <p:cNvSpPr/>
          <p:nvPr/>
        </p:nvSpPr>
        <p:spPr>
          <a:xfrm>
            <a:off x="1102075" y="1932525"/>
            <a:ext cx="1433700" cy="395700"/>
          </a:xfrm>
          <a:prstGeom prst="roundRect">
            <a:avLst>
              <a:gd fmla="val 16667" name="adj"/>
            </a:avLst>
          </a:prstGeom>
          <a:noFill/>
          <a:ln cap="flat" cmpd="sng" w="28575">
            <a:solidFill>
              <a:srgbClr val="07A1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41"/>
          <p:cNvSpPr/>
          <p:nvPr/>
        </p:nvSpPr>
        <p:spPr>
          <a:xfrm>
            <a:off x="2314575" y="1103850"/>
            <a:ext cx="414000" cy="210600"/>
          </a:xfrm>
          <a:prstGeom prst="roundRect">
            <a:avLst>
              <a:gd fmla="val 16667" name="adj"/>
            </a:avLst>
          </a:prstGeom>
          <a:noFill/>
          <a:ln cap="flat" cmpd="sng" w="28575">
            <a:solidFill>
              <a:srgbClr val="07A1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8FB"/>
        </a:solidFill>
      </p:bgPr>
    </p:bg>
    <p:spTree>
      <p:nvGrpSpPr>
        <p:cNvPr id="85" name="Shape 85"/>
        <p:cNvGrpSpPr/>
        <p:nvPr/>
      </p:nvGrpSpPr>
      <p:grpSpPr>
        <a:xfrm>
          <a:off x="0" y="0"/>
          <a:ext cx="0" cy="0"/>
          <a:chOff x="0" y="0"/>
          <a:chExt cx="0" cy="0"/>
        </a:xfrm>
      </p:grpSpPr>
      <p:sp>
        <p:nvSpPr>
          <p:cNvPr id="86" name="Google Shape;86;p15"/>
          <p:cNvSpPr txBox="1"/>
          <p:nvPr>
            <p:ph idx="4294967295" type="title"/>
          </p:nvPr>
        </p:nvSpPr>
        <p:spPr>
          <a:xfrm>
            <a:off x="3897225" y="1464275"/>
            <a:ext cx="4903800" cy="20043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0" lang="en" sz="1800">
                <a:solidFill>
                  <a:srgbClr val="114666"/>
                </a:solidFill>
                <a:latin typeface="Karla"/>
                <a:ea typeface="Karla"/>
                <a:cs typeface="Karla"/>
                <a:sym typeface="Karla"/>
              </a:rPr>
              <a:t>Devergy deploys mini-grids in rural Tanzania. The company relies on lots of survey data from the field, and needed a way to collect and store survey data (with GPS coordinates), as well as other types of customer and market information.</a:t>
            </a:r>
            <a:endParaRPr b="0" sz="1800">
              <a:solidFill>
                <a:srgbClr val="114666"/>
              </a:solidFill>
              <a:latin typeface="Lato"/>
              <a:ea typeface="Lato"/>
              <a:cs typeface="Lato"/>
              <a:sym typeface="Lato"/>
            </a:endParaRPr>
          </a:p>
        </p:txBody>
      </p:sp>
      <p:sp>
        <p:nvSpPr>
          <p:cNvPr id="87" name="Google Shape;87;p15"/>
          <p:cNvSpPr/>
          <p:nvPr/>
        </p:nvSpPr>
        <p:spPr>
          <a:xfrm>
            <a:off x="454950" y="1107362"/>
            <a:ext cx="2906400" cy="29064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8" name="Google Shape;88;p15"/>
          <p:cNvPicPr preferRelativeResize="0"/>
          <p:nvPr/>
        </p:nvPicPr>
        <p:blipFill>
          <a:blip r:embed="rId3">
            <a:alphaModFix/>
          </a:blip>
          <a:stretch>
            <a:fillRect/>
          </a:stretch>
        </p:blipFill>
        <p:spPr>
          <a:xfrm>
            <a:off x="814525" y="1687962"/>
            <a:ext cx="1989600" cy="159277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42"/>
          <p:cNvSpPr/>
          <p:nvPr/>
        </p:nvSpPr>
        <p:spPr>
          <a:xfrm>
            <a:off x="0" y="1314450"/>
            <a:ext cx="9144000" cy="3828900"/>
          </a:xfrm>
          <a:prstGeom prst="rect">
            <a:avLst/>
          </a:prstGeom>
          <a:solidFill>
            <a:srgbClr val="F3F8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42"/>
          <p:cNvSpPr txBox="1"/>
          <p:nvPr/>
        </p:nvSpPr>
        <p:spPr>
          <a:xfrm>
            <a:off x="3562350" y="1758300"/>
            <a:ext cx="4867200" cy="269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114666"/>
                </a:solidFill>
                <a:latin typeface="Karla"/>
                <a:ea typeface="Karla"/>
                <a:cs typeface="Karla"/>
                <a:sym typeface="Karla"/>
              </a:rPr>
              <a:t>This is how the </a:t>
            </a:r>
            <a:r>
              <a:rPr b="1" lang="en">
                <a:solidFill>
                  <a:srgbClr val="114666"/>
                </a:solidFill>
                <a:latin typeface="Karla"/>
                <a:ea typeface="Karla"/>
                <a:cs typeface="Karla"/>
                <a:sym typeface="Karla"/>
              </a:rPr>
              <a:t>Text </a:t>
            </a:r>
            <a:r>
              <a:rPr lang="en">
                <a:solidFill>
                  <a:srgbClr val="114666"/>
                </a:solidFill>
                <a:latin typeface="Karla"/>
                <a:ea typeface="Karla"/>
                <a:cs typeface="Karla"/>
                <a:sym typeface="Karla"/>
              </a:rPr>
              <a:t>entry appears in the mobile app. Click on the </a:t>
            </a:r>
            <a:r>
              <a:rPr b="1" lang="en">
                <a:solidFill>
                  <a:srgbClr val="07A1D5"/>
                </a:solidFill>
                <a:latin typeface="Karla"/>
                <a:ea typeface="Karla"/>
                <a:cs typeface="Karla"/>
                <a:sym typeface="Karla"/>
              </a:rPr>
              <a:t>Type answer here</a:t>
            </a:r>
            <a:r>
              <a:rPr lang="en">
                <a:solidFill>
                  <a:srgbClr val="114666"/>
                </a:solidFill>
                <a:latin typeface="Karla"/>
                <a:ea typeface="Karla"/>
                <a:cs typeface="Karla"/>
                <a:sym typeface="Karla"/>
              </a:rPr>
              <a:t>... field and enter the Village Name, then tap </a:t>
            </a:r>
            <a:r>
              <a:rPr b="1" lang="en">
                <a:solidFill>
                  <a:srgbClr val="07A1D5"/>
                </a:solidFill>
                <a:latin typeface="Karla"/>
                <a:ea typeface="Karla"/>
                <a:cs typeface="Karla"/>
                <a:sym typeface="Karla"/>
              </a:rPr>
              <a:t>Next</a:t>
            </a:r>
            <a:r>
              <a:rPr lang="en">
                <a:solidFill>
                  <a:srgbClr val="114666"/>
                </a:solidFill>
                <a:latin typeface="Karla"/>
                <a:ea typeface="Karla"/>
                <a:cs typeface="Karla"/>
                <a:sym typeface="Karla"/>
              </a:rPr>
              <a:t>.</a:t>
            </a:r>
            <a:endParaRPr>
              <a:solidFill>
                <a:srgbClr val="114666"/>
              </a:solidFill>
              <a:latin typeface="Karla"/>
              <a:ea typeface="Karla"/>
              <a:cs typeface="Karla"/>
              <a:sym typeface="Karla"/>
            </a:endParaRPr>
          </a:p>
          <a:p>
            <a:pPr indent="0" lvl="0" marL="914400" rtl="0" algn="l">
              <a:spcBef>
                <a:spcPts val="0"/>
              </a:spcBef>
              <a:spcAft>
                <a:spcPts val="0"/>
              </a:spcAft>
              <a:buNone/>
            </a:pPr>
            <a:r>
              <a:rPr lang="en">
                <a:solidFill>
                  <a:srgbClr val="114666"/>
                </a:solidFill>
                <a:latin typeface="Karla"/>
                <a:ea typeface="Karla"/>
                <a:cs typeface="Karla"/>
                <a:sym typeface="Karla"/>
              </a:rPr>
              <a:t> </a:t>
            </a:r>
            <a:endParaRPr>
              <a:solidFill>
                <a:srgbClr val="114666"/>
              </a:solidFill>
              <a:latin typeface="Karla"/>
              <a:ea typeface="Karla"/>
              <a:cs typeface="Karla"/>
              <a:sym typeface="Karla"/>
            </a:endParaRPr>
          </a:p>
        </p:txBody>
      </p:sp>
      <p:pic>
        <p:nvPicPr>
          <p:cNvPr id="367" name="Google Shape;367;p42"/>
          <p:cNvPicPr preferRelativeResize="0"/>
          <p:nvPr/>
        </p:nvPicPr>
        <p:blipFill>
          <a:blip r:embed="rId3">
            <a:alphaModFix/>
          </a:blip>
          <a:stretch>
            <a:fillRect/>
          </a:stretch>
        </p:blipFill>
        <p:spPr>
          <a:xfrm>
            <a:off x="-4" y="0"/>
            <a:ext cx="3637857" cy="5143500"/>
          </a:xfrm>
          <a:prstGeom prst="rect">
            <a:avLst/>
          </a:prstGeom>
          <a:noFill/>
          <a:ln>
            <a:noFill/>
          </a:ln>
        </p:spPr>
      </p:pic>
      <p:pic>
        <p:nvPicPr>
          <p:cNvPr id="368" name="Google Shape;368;p42"/>
          <p:cNvPicPr preferRelativeResize="0"/>
          <p:nvPr/>
        </p:nvPicPr>
        <p:blipFill rotWithShape="1">
          <a:blip r:embed="rId4">
            <a:alphaModFix/>
          </a:blip>
          <a:srcRect b="0" l="0" r="0" t="0"/>
          <a:stretch/>
        </p:blipFill>
        <p:spPr>
          <a:xfrm>
            <a:off x="909288" y="752475"/>
            <a:ext cx="1819226" cy="3638452"/>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43"/>
          <p:cNvSpPr/>
          <p:nvPr/>
        </p:nvSpPr>
        <p:spPr>
          <a:xfrm>
            <a:off x="0" y="1314450"/>
            <a:ext cx="9144000" cy="3828900"/>
          </a:xfrm>
          <a:prstGeom prst="rect">
            <a:avLst/>
          </a:prstGeom>
          <a:solidFill>
            <a:srgbClr val="F3F8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74" name="Google Shape;374;p43"/>
          <p:cNvPicPr preferRelativeResize="0"/>
          <p:nvPr/>
        </p:nvPicPr>
        <p:blipFill>
          <a:blip r:embed="rId3">
            <a:alphaModFix/>
          </a:blip>
          <a:stretch>
            <a:fillRect/>
          </a:stretch>
        </p:blipFill>
        <p:spPr>
          <a:xfrm>
            <a:off x="-4" y="0"/>
            <a:ext cx="3637857" cy="5143500"/>
          </a:xfrm>
          <a:prstGeom prst="rect">
            <a:avLst/>
          </a:prstGeom>
          <a:noFill/>
          <a:ln>
            <a:noFill/>
          </a:ln>
        </p:spPr>
      </p:pic>
      <p:pic>
        <p:nvPicPr>
          <p:cNvPr id="375" name="Google Shape;375;p43"/>
          <p:cNvPicPr preferRelativeResize="0"/>
          <p:nvPr/>
        </p:nvPicPr>
        <p:blipFill>
          <a:blip r:embed="rId3">
            <a:alphaModFix/>
          </a:blip>
          <a:stretch>
            <a:fillRect/>
          </a:stretch>
        </p:blipFill>
        <p:spPr>
          <a:xfrm>
            <a:off x="2277171" y="0"/>
            <a:ext cx="3637857" cy="5143500"/>
          </a:xfrm>
          <a:prstGeom prst="rect">
            <a:avLst/>
          </a:prstGeom>
          <a:noFill/>
          <a:ln>
            <a:noFill/>
          </a:ln>
        </p:spPr>
      </p:pic>
      <p:sp>
        <p:nvSpPr>
          <p:cNvPr id="376" name="Google Shape;376;p43"/>
          <p:cNvSpPr txBox="1"/>
          <p:nvPr/>
        </p:nvSpPr>
        <p:spPr>
          <a:xfrm>
            <a:off x="5686425" y="1758300"/>
            <a:ext cx="2743200" cy="269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114666"/>
                </a:solidFill>
                <a:latin typeface="Karla"/>
                <a:ea typeface="Karla"/>
                <a:cs typeface="Karla"/>
                <a:sym typeface="Karla"/>
              </a:rPr>
              <a:t>This is how the </a:t>
            </a:r>
            <a:r>
              <a:rPr b="1" lang="en">
                <a:solidFill>
                  <a:srgbClr val="114666"/>
                </a:solidFill>
                <a:latin typeface="Karla"/>
                <a:ea typeface="Karla"/>
                <a:cs typeface="Karla"/>
                <a:sym typeface="Karla"/>
              </a:rPr>
              <a:t>Dropdown </a:t>
            </a:r>
            <a:r>
              <a:rPr lang="en">
                <a:solidFill>
                  <a:srgbClr val="114666"/>
                </a:solidFill>
                <a:latin typeface="Karla"/>
                <a:ea typeface="Karla"/>
                <a:cs typeface="Karla"/>
                <a:sym typeface="Karla"/>
              </a:rPr>
              <a:t>entry appears in the mobile app. Tap </a:t>
            </a:r>
            <a:r>
              <a:rPr b="1" lang="en">
                <a:solidFill>
                  <a:srgbClr val="07A1D5"/>
                </a:solidFill>
                <a:latin typeface="Karla"/>
                <a:ea typeface="Karla"/>
                <a:cs typeface="Karla"/>
                <a:sym typeface="Karla"/>
              </a:rPr>
              <a:t>Pick possible answer</a:t>
            </a:r>
            <a:r>
              <a:rPr lang="en">
                <a:solidFill>
                  <a:srgbClr val="114666"/>
                </a:solidFill>
                <a:latin typeface="Karla"/>
                <a:ea typeface="Karla"/>
                <a:cs typeface="Karla"/>
                <a:sym typeface="Karla"/>
              </a:rPr>
              <a:t> and choose the appropriate option. </a:t>
            </a:r>
            <a:endParaRPr>
              <a:solidFill>
                <a:srgbClr val="114666"/>
              </a:solidFill>
              <a:latin typeface="Karla"/>
              <a:ea typeface="Karla"/>
              <a:cs typeface="Karla"/>
              <a:sym typeface="Karla"/>
            </a:endParaRPr>
          </a:p>
          <a:p>
            <a:pPr indent="0" lvl="0" marL="914400" rtl="0" algn="l">
              <a:spcBef>
                <a:spcPts val="0"/>
              </a:spcBef>
              <a:spcAft>
                <a:spcPts val="0"/>
              </a:spcAft>
              <a:buNone/>
            </a:pPr>
            <a:r>
              <a:rPr lang="en">
                <a:solidFill>
                  <a:srgbClr val="114666"/>
                </a:solidFill>
                <a:latin typeface="Karla"/>
                <a:ea typeface="Karla"/>
                <a:cs typeface="Karla"/>
                <a:sym typeface="Karla"/>
              </a:rPr>
              <a:t> </a:t>
            </a:r>
            <a:endParaRPr>
              <a:solidFill>
                <a:srgbClr val="114666"/>
              </a:solidFill>
              <a:latin typeface="Karla"/>
              <a:ea typeface="Karla"/>
              <a:cs typeface="Karla"/>
              <a:sym typeface="Karla"/>
            </a:endParaRPr>
          </a:p>
        </p:txBody>
      </p:sp>
      <p:pic>
        <p:nvPicPr>
          <p:cNvPr id="377" name="Google Shape;377;p43"/>
          <p:cNvPicPr preferRelativeResize="0"/>
          <p:nvPr/>
        </p:nvPicPr>
        <p:blipFill rotWithShape="1">
          <a:blip r:embed="rId4">
            <a:alphaModFix/>
          </a:blip>
          <a:srcRect b="0" l="0" r="0" t="0"/>
          <a:stretch/>
        </p:blipFill>
        <p:spPr>
          <a:xfrm>
            <a:off x="909300" y="752475"/>
            <a:ext cx="1819226" cy="3638473"/>
          </a:xfrm>
          <a:prstGeom prst="rect">
            <a:avLst/>
          </a:prstGeom>
          <a:noFill/>
          <a:ln>
            <a:noFill/>
          </a:ln>
        </p:spPr>
      </p:pic>
      <p:pic>
        <p:nvPicPr>
          <p:cNvPr id="378" name="Google Shape;378;p43"/>
          <p:cNvPicPr preferRelativeResize="0"/>
          <p:nvPr/>
        </p:nvPicPr>
        <p:blipFill rotWithShape="1">
          <a:blip r:embed="rId5">
            <a:alphaModFix/>
          </a:blip>
          <a:srcRect b="0" l="0" r="0" t="0"/>
          <a:stretch/>
        </p:blipFill>
        <p:spPr>
          <a:xfrm>
            <a:off x="3186478" y="752475"/>
            <a:ext cx="1819226" cy="3638452"/>
          </a:xfrm>
          <a:prstGeom prst="rect">
            <a:avLst/>
          </a:prstGeom>
          <a:noFill/>
          <a:ln>
            <a:noFill/>
          </a:ln>
        </p:spPr>
      </p:pic>
      <p:sp>
        <p:nvSpPr>
          <p:cNvPr id="379" name="Google Shape;379;p43"/>
          <p:cNvSpPr/>
          <p:nvPr/>
        </p:nvSpPr>
        <p:spPr>
          <a:xfrm>
            <a:off x="2333625" y="1970625"/>
            <a:ext cx="290100" cy="210600"/>
          </a:xfrm>
          <a:prstGeom prst="roundRect">
            <a:avLst>
              <a:gd fmla="val 16667" name="adj"/>
            </a:avLst>
          </a:prstGeom>
          <a:noFill/>
          <a:ln cap="flat" cmpd="sng" w="38100">
            <a:solidFill>
              <a:srgbClr val="07A1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p44"/>
          <p:cNvSpPr/>
          <p:nvPr/>
        </p:nvSpPr>
        <p:spPr>
          <a:xfrm>
            <a:off x="0" y="1314450"/>
            <a:ext cx="9144000" cy="3828900"/>
          </a:xfrm>
          <a:prstGeom prst="rect">
            <a:avLst/>
          </a:prstGeom>
          <a:solidFill>
            <a:srgbClr val="F3F8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44"/>
          <p:cNvSpPr txBox="1"/>
          <p:nvPr/>
        </p:nvSpPr>
        <p:spPr>
          <a:xfrm>
            <a:off x="3562350" y="1758300"/>
            <a:ext cx="4867200" cy="269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114666"/>
                </a:solidFill>
                <a:latin typeface="Karla"/>
                <a:ea typeface="Karla"/>
                <a:cs typeface="Karla"/>
                <a:sym typeface="Karla"/>
              </a:rPr>
              <a:t>This is a </a:t>
            </a:r>
            <a:r>
              <a:rPr b="1" lang="en">
                <a:solidFill>
                  <a:srgbClr val="114666"/>
                </a:solidFill>
                <a:latin typeface="Karla"/>
                <a:ea typeface="Karla"/>
                <a:cs typeface="Karla"/>
                <a:sym typeface="Karla"/>
              </a:rPr>
              <a:t>Text </a:t>
            </a:r>
            <a:r>
              <a:rPr lang="en">
                <a:solidFill>
                  <a:srgbClr val="114666"/>
                </a:solidFill>
                <a:latin typeface="Karla"/>
                <a:ea typeface="Karla"/>
                <a:cs typeface="Karla"/>
                <a:sym typeface="Karla"/>
              </a:rPr>
              <a:t>entry again, and where you can add the interviewee’s (in Devergy’s case, the name of a potential future customer) name. </a:t>
            </a:r>
            <a:endParaRPr>
              <a:solidFill>
                <a:srgbClr val="114666"/>
              </a:solidFill>
              <a:latin typeface="Karla"/>
              <a:ea typeface="Karla"/>
              <a:cs typeface="Karla"/>
              <a:sym typeface="Karla"/>
            </a:endParaRPr>
          </a:p>
          <a:p>
            <a:pPr indent="0" lvl="0" marL="914400" rtl="0" algn="l">
              <a:spcBef>
                <a:spcPts val="0"/>
              </a:spcBef>
              <a:spcAft>
                <a:spcPts val="0"/>
              </a:spcAft>
              <a:buNone/>
            </a:pPr>
            <a:r>
              <a:rPr lang="en">
                <a:solidFill>
                  <a:srgbClr val="114666"/>
                </a:solidFill>
                <a:latin typeface="Karla"/>
                <a:ea typeface="Karla"/>
                <a:cs typeface="Karla"/>
                <a:sym typeface="Karla"/>
              </a:rPr>
              <a:t> </a:t>
            </a:r>
            <a:endParaRPr>
              <a:solidFill>
                <a:srgbClr val="114666"/>
              </a:solidFill>
              <a:latin typeface="Karla"/>
              <a:ea typeface="Karla"/>
              <a:cs typeface="Karla"/>
              <a:sym typeface="Karla"/>
            </a:endParaRPr>
          </a:p>
        </p:txBody>
      </p:sp>
      <p:pic>
        <p:nvPicPr>
          <p:cNvPr id="386" name="Google Shape;386;p44"/>
          <p:cNvPicPr preferRelativeResize="0"/>
          <p:nvPr/>
        </p:nvPicPr>
        <p:blipFill>
          <a:blip r:embed="rId3">
            <a:alphaModFix/>
          </a:blip>
          <a:stretch>
            <a:fillRect/>
          </a:stretch>
        </p:blipFill>
        <p:spPr>
          <a:xfrm>
            <a:off x="-4" y="0"/>
            <a:ext cx="3637857" cy="5143500"/>
          </a:xfrm>
          <a:prstGeom prst="rect">
            <a:avLst/>
          </a:prstGeom>
          <a:noFill/>
          <a:ln>
            <a:noFill/>
          </a:ln>
        </p:spPr>
      </p:pic>
      <p:pic>
        <p:nvPicPr>
          <p:cNvPr id="387" name="Google Shape;387;p44"/>
          <p:cNvPicPr preferRelativeResize="0"/>
          <p:nvPr/>
        </p:nvPicPr>
        <p:blipFill rotWithShape="1">
          <a:blip r:embed="rId4">
            <a:alphaModFix/>
          </a:blip>
          <a:srcRect b="0" l="0" r="0" t="0"/>
          <a:stretch/>
        </p:blipFill>
        <p:spPr>
          <a:xfrm>
            <a:off x="909300" y="752475"/>
            <a:ext cx="1819226" cy="3638452"/>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p45"/>
          <p:cNvSpPr/>
          <p:nvPr/>
        </p:nvSpPr>
        <p:spPr>
          <a:xfrm>
            <a:off x="0" y="1314450"/>
            <a:ext cx="9144000" cy="3828900"/>
          </a:xfrm>
          <a:prstGeom prst="rect">
            <a:avLst/>
          </a:prstGeom>
          <a:solidFill>
            <a:srgbClr val="F3F8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93" name="Google Shape;393;p45"/>
          <p:cNvPicPr preferRelativeResize="0"/>
          <p:nvPr/>
        </p:nvPicPr>
        <p:blipFill>
          <a:blip r:embed="rId3">
            <a:alphaModFix/>
          </a:blip>
          <a:stretch>
            <a:fillRect/>
          </a:stretch>
        </p:blipFill>
        <p:spPr>
          <a:xfrm>
            <a:off x="-16" y="0"/>
            <a:ext cx="3637857" cy="5143500"/>
          </a:xfrm>
          <a:prstGeom prst="rect">
            <a:avLst/>
          </a:prstGeom>
          <a:noFill/>
          <a:ln>
            <a:noFill/>
          </a:ln>
        </p:spPr>
      </p:pic>
      <p:pic>
        <p:nvPicPr>
          <p:cNvPr id="394" name="Google Shape;394;p45"/>
          <p:cNvPicPr preferRelativeResize="0"/>
          <p:nvPr/>
        </p:nvPicPr>
        <p:blipFill rotWithShape="1">
          <a:blip r:embed="rId4">
            <a:alphaModFix/>
          </a:blip>
          <a:srcRect b="0" l="0" r="0" t="0"/>
          <a:stretch/>
        </p:blipFill>
        <p:spPr>
          <a:xfrm>
            <a:off x="909300" y="752475"/>
            <a:ext cx="1819226" cy="3638426"/>
          </a:xfrm>
          <a:prstGeom prst="rect">
            <a:avLst/>
          </a:prstGeom>
          <a:noFill/>
          <a:ln>
            <a:noFill/>
          </a:ln>
        </p:spPr>
      </p:pic>
      <p:pic>
        <p:nvPicPr>
          <p:cNvPr id="395" name="Google Shape;395;p45"/>
          <p:cNvPicPr preferRelativeResize="0"/>
          <p:nvPr/>
        </p:nvPicPr>
        <p:blipFill>
          <a:blip r:embed="rId3">
            <a:alphaModFix/>
          </a:blip>
          <a:stretch>
            <a:fillRect/>
          </a:stretch>
        </p:blipFill>
        <p:spPr>
          <a:xfrm>
            <a:off x="2277171" y="0"/>
            <a:ext cx="3637857" cy="5143500"/>
          </a:xfrm>
          <a:prstGeom prst="rect">
            <a:avLst/>
          </a:prstGeom>
          <a:noFill/>
          <a:ln>
            <a:noFill/>
          </a:ln>
        </p:spPr>
      </p:pic>
      <p:sp>
        <p:nvSpPr>
          <p:cNvPr id="396" name="Google Shape;396;p45"/>
          <p:cNvSpPr txBox="1"/>
          <p:nvPr/>
        </p:nvSpPr>
        <p:spPr>
          <a:xfrm>
            <a:off x="5686425" y="1758300"/>
            <a:ext cx="2743200" cy="269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114666"/>
                </a:solidFill>
                <a:latin typeface="Karla"/>
                <a:ea typeface="Karla"/>
                <a:cs typeface="Karla"/>
                <a:sym typeface="Karla"/>
              </a:rPr>
              <a:t>This is where we note the interviewee’s gender. </a:t>
            </a:r>
            <a:endParaRPr>
              <a:solidFill>
                <a:srgbClr val="114666"/>
              </a:solidFill>
              <a:latin typeface="Karla"/>
              <a:ea typeface="Karla"/>
              <a:cs typeface="Karla"/>
              <a:sym typeface="Karla"/>
            </a:endParaRPr>
          </a:p>
          <a:p>
            <a:pPr indent="0" lvl="0" marL="914400" rtl="0" algn="l">
              <a:spcBef>
                <a:spcPts val="0"/>
              </a:spcBef>
              <a:spcAft>
                <a:spcPts val="0"/>
              </a:spcAft>
              <a:buNone/>
            </a:pPr>
            <a:r>
              <a:rPr lang="en">
                <a:solidFill>
                  <a:srgbClr val="114666"/>
                </a:solidFill>
                <a:latin typeface="Karla"/>
                <a:ea typeface="Karla"/>
                <a:cs typeface="Karla"/>
                <a:sym typeface="Karla"/>
              </a:rPr>
              <a:t> </a:t>
            </a:r>
            <a:endParaRPr>
              <a:solidFill>
                <a:srgbClr val="114666"/>
              </a:solidFill>
              <a:latin typeface="Karla"/>
              <a:ea typeface="Karla"/>
              <a:cs typeface="Karla"/>
              <a:sym typeface="Karla"/>
            </a:endParaRPr>
          </a:p>
        </p:txBody>
      </p:sp>
      <p:sp>
        <p:nvSpPr>
          <p:cNvPr id="397" name="Google Shape;397;p45"/>
          <p:cNvSpPr/>
          <p:nvPr/>
        </p:nvSpPr>
        <p:spPr>
          <a:xfrm>
            <a:off x="2333625" y="1970625"/>
            <a:ext cx="290100" cy="210600"/>
          </a:xfrm>
          <a:prstGeom prst="roundRect">
            <a:avLst>
              <a:gd fmla="val 16667" name="adj"/>
            </a:avLst>
          </a:prstGeom>
          <a:noFill/>
          <a:ln cap="flat" cmpd="sng" w="38100">
            <a:solidFill>
              <a:srgbClr val="07A1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98" name="Google Shape;398;p45"/>
          <p:cNvPicPr preferRelativeResize="0"/>
          <p:nvPr/>
        </p:nvPicPr>
        <p:blipFill rotWithShape="1">
          <a:blip r:embed="rId5">
            <a:alphaModFix/>
          </a:blip>
          <a:srcRect b="0" l="0" r="0" t="0"/>
          <a:stretch/>
        </p:blipFill>
        <p:spPr>
          <a:xfrm>
            <a:off x="3186475" y="752475"/>
            <a:ext cx="1819226" cy="3638452"/>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8FB"/>
        </a:solidFill>
      </p:bgPr>
    </p:bg>
    <p:spTree>
      <p:nvGrpSpPr>
        <p:cNvPr id="402" name="Shape 402"/>
        <p:cNvGrpSpPr/>
        <p:nvPr/>
      </p:nvGrpSpPr>
      <p:grpSpPr>
        <a:xfrm>
          <a:off x="0" y="0"/>
          <a:ext cx="0" cy="0"/>
          <a:chOff x="0" y="0"/>
          <a:chExt cx="0" cy="0"/>
        </a:xfrm>
      </p:grpSpPr>
      <p:pic>
        <p:nvPicPr>
          <p:cNvPr id="403" name="Google Shape;403;p46"/>
          <p:cNvPicPr preferRelativeResize="0"/>
          <p:nvPr/>
        </p:nvPicPr>
        <p:blipFill>
          <a:blip r:embed="rId3">
            <a:alphaModFix/>
          </a:blip>
          <a:stretch>
            <a:fillRect/>
          </a:stretch>
        </p:blipFill>
        <p:spPr>
          <a:xfrm>
            <a:off x="5506146" y="0"/>
            <a:ext cx="3637857" cy="5143500"/>
          </a:xfrm>
          <a:prstGeom prst="rect">
            <a:avLst/>
          </a:prstGeom>
          <a:noFill/>
          <a:ln>
            <a:noFill/>
          </a:ln>
        </p:spPr>
      </p:pic>
      <p:sp>
        <p:nvSpPr>
          <p:cNvPr id="404" name="Google Shape;404;p46"/>
          <p:cNvSpPr txBox="1"/>
          <p:nvPr/>
        </p:nvSpPr>
        <p:spPr>
          <a:xfrm>
            <a:off x="3224250" y="409500"/>
            <a:ext cx="2695500" cy="410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400"/>
              <a:buFont typeface="Arial"/>
              <a:buNone/>
            </a:pPr>
            <a:r>
              <a:rPr lang="en">
                <a:solidFill>
                  <a:srgbClr val="114666"/>
                </a:solidFill>
                <a:latin typeface="Karla"/>
                <a:ea typeface="Karla"/>
                <a:cs typeface="Karla"/>
                <a:sym typeface="Karla"/>
              </a:rPr>
              <a:t>Here (left) we can add a photo. In Devergy’s case, agents collect photos of the person being interviewed, the exterior of their house, or other subjects.</a:t>
            </a:r>
            <a:endParaRPr>
              <a:solidFill>
                <a:srgbClr val="114666"/>
              </a:solidFill>
              <a:latin typeface="Karla"/>
              <a:ea typeface="Karla"/>
              <a:cs typeface="Karla"/>
              <a:sym typeface="Karla"/>
            </a:endParaRPr>
          </a:p>
          <a:p>
            <a:pPr indent="0" lvl="0" marL="0" rtl="0" algn="l">
              <a:spcBef>
                <a:spcPts val="0"/>
              </a:spcBef>
              <a:spcAft>
                <a:spcPts val="0"/>
              </a:spcAft>
              <a:buClr>
                <a:schemeClr val="dk2"/>
              </a:buClr>
              <a:buSzPts val="1400"/>
              <a:buFont typeface="Arial"/>
              <a:buNone/>
            </a:pPr>
            <a:r>
              <a:t/>
            </a:r>
            <a:endParaRPr>
              <a:solidFill>
                <a:srgbClr val="114666"/>
              </a:solidFill>
              <a:latin typeface="Karla"/>
              <a:ea typeface="Karla"/>
              <a:cs typeface="Karla"/>
              <a:sym typeface="Karla"/>
            </a:endParaRPr>
          </a:p>
          <a:p>
            <a:pPr indent="0" lvl="0" marL="0" rtl="0" algn="l">
              <a:spcBef>
                <a:spcPts val="0"/>
              </a:spcBef>
              <a:spcAft>
                <a:spcPts val="0"/>
              </a:spcAft>
              <a:buClr>
                <a:schemeClr val="dk2"/>
              </a:buClr>
              <a:buSzPts val="1400"/>
              <a:buFont typeface="Arial"/>
              <a:buNone/>
            </a:pPr>
            <a:r>
              <a:rPr lang="en">
                <a:solidFill>
                  <a:srgbClr val="114666"/>
                </a:solidFill>
                <a:latin typeface="Karla"/>
                <a:ea typeface="Karla"/>
                <a:cs typeface="Karla"/>
                <a:sym typeface="Karla"/>
              </a:rPr>
              <a:t>Note: Photos can be sensitive. Make sure your interviewee is comfortable with any photos you are taking. </a:t>
            </a:r>
            <a:endParaRPr>
              <a:solidFill>
                <a:srgbClr val="114666"/>
              </a:solidFill>
              <a:latin typeface="Karla"/>
              <a:ea typeface="Karla"/>
              <a:cs typeface="Karla"/>
              <a:sym typeface="Karla"/>
            </a:endParaRPr>
          </a:p>
          <a:p>
            <a:pPr indent="0" lvl="0" marL="0" rtl="0" algn="l">
              <a:spcBef>
                <a:spcPts val="0"/>
              </a:spcBef>
              <a:spcAft>
                <a:spcPts val="0"/>
              </a:spcAft>
              <a:buClr>
                <a:schemeClr val="dk2"/>
              </a:buClr>
              <a:buSzPts val="1400"/>
              <a:buFont typeface="Arial"/>
              <a:buNone/>
            </a:pPr>
            <a:r>
              <a:t/>
            </a:r>
            <a:endParaRPr>
              <a:solidFill>
                <a:srgbClr val="114666"/>
              </a:solidFill>
              <a:latin typeface="Karla"/>
              <a:ea typeface="Karla"/>
              <a:cs typeface="Karla"/>
              <a:sym typeface="Karla"/>
            </a:endParaRPr>
          </a:p>
          <a:p>
            <a:pPr indent="0" lvl="0" marL="0" rtl="0" algn="l">
              <a:spcBef>
                <a:spcPts val="0"/>
              </a:spcBef>
              <a:spcAft>
                <a:spcPts val="0"/>
              </a:spcAft>
              <a:buClr>
                <a:schemeClr val="dk2"/>
              </a:buClr>
              <a:buSzPts val="1400"/>
              <a:buFont typeface="Arial"/>
              <a:buNone/>
            </a:pPr>
            <a:r>
              <a:rPr lang="en">
                <a:solidFill>
                  <a:srgbClr val="114666"/>
                </a:solidFill>
                <a:latin typeface="Karla"/>
                <a:ea typeface="Karla"/>
                <a:cs typeface="Karla"/>
                <a:sym typeface="Karla"/>
              </a:rPr>
              <a:t>Then tap </a:t>
            </a:r>
            <a:r>
              <a:rPr b="1" lang="en">
                <a:solidFill>
                  <a:srgbClr val="07A1D5"/>
                </a:solidFill>
                <a:latin typeface="Karla"/>
                <a:ea typeface="Karla"/>
                <a:cs typeface="Karla"/>
                <a:sym typeface="Karla"/>
              </a:rPr>
              <a:t>Next</a:t>
            </a:r>
            <a:r>
              <a:rPr lang="en">
                <a:solidFill>
                  <a:srgbClr val="114666"/>
                </a:solidFill>
                <a:latin typeface="Karla"/>
                <a:ea typeface="Karla"/>
                <a:cs typeface="Karla"/>
                <a:sym typeface="Karla"/>
              </a:rPr>
              <a:t>.</a:t>
            </a:r>
            <a:endParaRPr>
              <a:solidFill>
                <a:srgbClr val="114666"/>
              </a:solidFill>
              <a:latin typeface="Karla"/>
              <a:ea typeface="Karla"/>
              <a:cs typeface="Karla"/>
              <a:sym typeface="Karla"/>
            </a:endParaRPr>
          </a:p>
          <a:p>
            <a:pPr indent="0" lvl="0" marL="0" rtl="0" algn="l">
              <a:spcBef>
                <a:spcPts val="0"/>
              </a:spcBef>
              <a:spcAft>
                <a:spcPts val="0"/>
              </a:spcAft>
              <a:buClr>
                <a:schemeClr val="dk2"/>
              </a:buClr>
              <a:buSzPts val="1400"/>
              <a:buFont typeface="Arial"/>
              <a:buNone/>
            </a:pPr>
            <a:r>
              <a:t/>
            </a:r>
            <a:endParaRPr>
              <a:solidFill>
                <a:srgbClr val="114666"/>
              </a:solidFill>
              <a:latin typeface="Karla"/>
              <a:ea typeface="Karla"/>
              <a:cs typeface="Karla"/>
              <a:sym typeface="Karla"/>
            </a:endParaRPr>
          </a:p>
          <a:p>
            <a:pPr indent="0" lvl="0" marL="0" rtl="0" algn="l">
              <a:spcBef>
                <a:spcPts val="0"/>
              </a:spcBef>
              <a:spcAft>
                <a:spcPts val="0"/>
              </a:spcAft>
              <a:buNone/>
            </a:pPr>
            <a:r>
              <a:rPr lang="en">
                <a:solidFill>
                  <a:srgbClr val="114666"/>
                </a:solidFill>
                <a:latin typeface="Karla"/>
                <a:ea typeface="Karla"/>
                <a:cs typeface="Karla"/>
                <a:sym typeface="Karla"/>
              </a:rPr>
              <a:t>Here (right) we can add a voice note. Surveys often spark ideas, suggestions for </a:t>
            </a:r>
            <a:r>
              <a:rPr lang="en">
                <a:solidFill>
                  <a:srgbClr val="114666"/>
                </a:solidFill>
                <a:latin typeface="Karla"/>
                <a:ea typeface="Karla"/>
                <a:cs typeface="Karla"/>
                <a:sym typeface="Karla"/>
              </a:rPr>
              <a:t>improvements,</a:t>
            </a:r>
            <a:r>
              <a:rPr lang="en">
                <a:solidFill>
                  <a:srgbClr val="114666"/>
                </a:solidFill>
                <a:latin typeface="Karla"/>
                <a:ea typeface="Karla"/>
                <a:cs typeface="Karla"/>
                <a:sym typeface="Karla"/>
              </a:rPr>
              <a:t> or other insights that agents may want to relay to HQ.</a:t>
            </a:r>
            <a:endParaRPr>
              <a:solidFill>
                <a:srgbClr val="114666"/>
              </a:solidFill>
              <a:latin typeface="Karla"/>
              <a:ea typeface="Karla"/>
              <a:cs typeface="Karla"/>
              <a:sym typeface="Karla"/>
            </a:endParaRPr>
          </a:p>
          <a:p>
            <a:pPr indent="0" lvl="0" marL="914400" rtl="0" algn="l">
              <a:spcBef>
                <a:spcPts val="0"/>
              </a:spcBef>
              <a:spcAft>
                <a:spcPts val="0"/>
              </a:spcAft>
              <a:buNone/>
            </a:pPr>
            <a:r>
              <a:rPr lang="en">
                <a:solidFill>
                  <a:srgbClr val="114666"/>
                </a:solidFill>
                <a:latin typeface="Karla"/>
                <a:ea typeface="Karla"/>
                <a:cs typeface="Karla"/>
                <a:sym typeface="Karla"/>
              </a:rPr>
              <a:t> </a:t>
            </a:r>
            <a:endParaRPr>
              <a:solidFill>
                <a:srgbClr val="114666"/>
              </a:solidFill>
              <a:latin typeface="Karla"/>
              <a:ea typeface="Karla"/>
              <a:cs typeface="Karla"/>
              <a:sym typeface="Karla"/>
            </a:endParaRPr>
          </a:p>
        </p:txBody>
      </p:sp>
      <p:pic>
        <p:nvPicPr>
          <p:cNvPr id="405" name="Google Shape;405;p46"/>
          <p:cNvPicPr preferRelativeResize="0"/>
          <p:nvPr/>
        </p:nvPicPr>
        <p:blipFill>
          <a:blip r:embed="rId3">
            <a:alphaModFix/>
          </a:blip>
          <a:stretch>
            <a:fillRect/>
          </a:stretch>
        </p:blipFill>
        <p:spPr>
          <a:xfrm>
            <a:off x="-4" y="0"/>
            <a:ext cx="3637857" cy="5143500"/>
          </a:xfrm>
          <a:prstGeom prst="rect">
            <a:avLst/>
          </a:prstGeom>
          <a:noFill/>
          <a:ln>
            <a:noFill/>
          </a:ln>
        </p:spPr>
      </p:pic>
      <p:pic>
        <p:nvPicPr>
          <p:cNvPr id="406" name="Google Shape;406;p46"/>
          <p:cNvPicPr preferRelativeResize="0"/>
          <p:nvPr/>
        </p:nvPicPr>
        <p:blipFill rotWithShape="1">
          <a:blip r:embed="rId4">
            <a:alphaModFix/>
          </a:blip>
          <a:srcRect b="0" l="0" r="0" t="0"/>
          <a:stretch/>
        </p:blipFill>
        <p:spPr>
          <a:xfrm>
            <a:off x="909300" y="752475"/>
            <a:ext cx="1819249" cy="3638498"/>
          </a:xfrm>
          <a:prstGeom prst="rect">
            <a:avLst/>
          </a:prstGeom>
          <a:noFill/>
          <a:ln>
            <a:noFill/>
          </a:ln>
        </p:spPr>
      </p:pic>
      <p:pic>
        <p:nvPicPr>
          <p:cNvPr id="407" name="Google Shape;407;p46"/>
          <p:cNvPicPr preferRelativeResize="0"/>
          <p:nvPr/>
        </p:nvPicPr>
        <p:blipFill rotWithShape="1">
          <a:blip r:embed="rId5">
            <a:alphaModFix/>
          </a:blip>
          <a:srcRect b="0" l="0" r="0" t="0"/>
          <a:stretch/>
        </p:blipFill>
        <p:spPr>
          <a:xfrm>
            <a:off x="6415450" y="752475"/>
            <a:ext cx="1819274" cy="3638549"/>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8FB"/>
        </a:solidFill>
      </p:bgPr>
    </p:bg>
    <p:spTree>
      <p:nvGrpSpPr>
        <p:cNvPr id="411" name="Shape 411"/>
        <p:cNvGrpSpPr/>
        <p:nvPr/>
      </p:nvGrpSpPr>
      <p:grpSpPr>
        <a:xfrm>
          <a:off x="0" y="0"/>
          <a:ext cx="0" cy="0"/>
          <a:chOff x="0" y="0"/>
          <a:chExt cx="0" cy="0"/>
        </a:xfrm>
      </p:grpSpPr>
      <p:pic>
        <p:nvPicPr>
          <p:cNvPr id="412" name="Google Shape;412;p47"/>
          <p:cNvPicPr preferRelativeResize="0"/>
          <p:nvPr/>
        </p:nvPicPr>
        <p:blipFill>
          <a:blip r:embed="rId3">
            <a:alphaModFix/>
          </a:blip>
          <a:stretch>
            <a:fillRect/>
          </a:stretch>
        </p:blipFill>
        <p:spPr>
          <a:xfrm>
            <a:off x="5506146" y="0"/>
            <a:ext cx="3637857" cy="5143500"/>
          </a:xfrm>
          <a:prstGeom prst="rect">
            <a:avLst/>
          </a:prstGeom>
          <a:noFill/>
          <a:ln>
            <a:noFill/>
          </a:ln>
        </p:spPr>
      </p:pic>
      <p:sp>
        <p:nvSpPr>
          <p:cNvPr id="413" name="Google Shape;413;p47"/>
          <p:cNvSpPr txBox="1"/>
          <p:nvPr/>
        </p:nvSpPr>
        <p:spPr>
          <a:xfrm>
            <a:off x="3224250" y="1186700"/>
            <a:ext cx="2695500" cy="330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400"/>
              <a:buFont typeface="Arial"/>
              <a:buNone/>
            </a:pPr>
            <a:r>
              <a:rPr lang="en">
                <a:solidFill>
                  <a:srgbClr val="114666"/>
                </a:solidFill>
                <a:latin typeface="Karla"/>
                <a:ea typeface="Karla"/>
                <a:cs typeface="Karla"/>
                <a:sym typeface="Karla"/>
              </a:rPr>
              <a:t>Here (left) is the </a:t>
            </a:r>
            <a:r>
              <a:rPr b="1" lang="en">
                <a:solidFill>
                  <a:srgbClr val="114666"/>
                </a:solidFill>
                <a:latin typeface="Karla"/>
                <a:ea typeface="Karla"/>
                <a:cs typeface="Karla"/>
                <a:sym typeface="Karla"/>
              </a:rPr>
              <a:t>Category </a:t>
            </a:r>
            <a:r>
              <a:rPr lang="en">
                <a:solidFill>
                  <a:srgbClr val="114666"/>
                </a:solidFill>
                <a:latin typeface="Karla"/>
                <a:ea typeface="Karla"/>
                <a:cs typeface="Karla"/>
                <a:sym typeface="Karla"/>
              </a:rPr>
              <a:t>entry. Tap the appropriate response (i.e. “A”, “B”, or “C”), then tap </a:t>
            </a:r>
            <a:r>
              <a:rPr b="1" lang="en">
                <a:solidFill>
                  <a:srgbClr val="07A1D5"/>
                </a:solidFill>
                <a:latin typeface="Karla"/>
                <a:ea typeface="Karla"/>
                <a:cs typeface="Karla"/>
                <a:sym typeface="Karla"/>
              </a:rPr>
              <a:t>Next</a:t>
            </a:r>
            <a:r>
              <a:rPr lang="en">
                <a:solidFill>
                  <a:srgbClr val="114666"/>
                </a:solidFill>
                <a:latin typeface="Karla"/>
                <a:ea typeface="Karla"/>
                <a:cs typeface="Karla"/>
                <a:sym typeface="Karla"/>
              </a:rPr>
              <a:t>.</a:t>
            </a:r>
            <a:endParaRPr>
              <a:solidFill>
                <a:srgbClr val="114666"/>
              </a:solidFill>
              <a:latin typeface="Karla"/>
              <a:ea typeface="Karla"/>
              <a:cs typeface="Karla"/>
              <a:sym typeface="Karla"/>
            </a:endParaRPr>
          </a:p>
          <a:p>
            <a:pPr indent="0" lvl="0" marL="0" rtl="0" algn="l">
              <a:spcBef>
                <a:spcPts val="0"/>
              </a:spcBef>
              <a:spcAft>
                <a:spcPts val="0"/>
              </a:spcAft>
              <a:buClr>
                <a:schemeClr val="dk2"/>
              </a:buClr>
              <a:buSzPts val="1400"/>
              <a:buFont typeface="Arial"/>
              <a:buNone/>
            </a:pPr>
            <a:r>
              <a:t/>
            </a:r>
            <a:endParaRPr>
              <a:solidFill>
                <a:srgbClr val="114666"/>
              </a:solidFill>
              <a:latin typeface="Karla"/>
              <a:ea typeface="Karla"/>
              <a:cs typeface="Karla"/>
              <a:sym typeface="Karla"/>
            </a:endParaRPr>
          </a:p>
          <a:p>
            <a:pPr indent="0" lvl="0" marL="0" rtl="0" algn="l">
              <a:spcBef>
                <a:spcPts val="0"/>
              </a:spcBef>
              <a:spcAft>
                <a:spcPts val="0"/>
              </a:spcAft>
              <a:buNone/>
            </a:pPr>
            <a:r>
              <a:rPr lang="en">
                <a:solidFill>
                  <a:srgbClr val="114666"/>
                </a:solidFill>
                <a:latin typeface="Karla"/>
                <a:ea typeface="Karla"/>
                <a:cs typeface="Karla"/>
                <a:sym typeface="Karla"/>
              </a:rPr>
              <a:t>Before Devergy finishes a survey, their team normally requests a callback number (right) for each interviewee. In some instances, you may want to record more than one number, or an accompanying note (e.g. whose phone it is).</a:t>
            </a:r>
            <a:r>
              <a:rPr lang="en">
                <a:solidFill>
                  <a:schemeClr val="dk2"/>
                </a:solidFill>
              </a:rPr>
              <a:t> </a:t>
            </a:r>
            <a:endParaRPr>
              <a:solidFill>
                <a:srgbClr val="114666"/>
              </a:solidFill>
              <a:latin typeface="Karla"/>
              <a:ea typeface="Karla"/>
              <a:cs typeface="Karla"/>
              <a:sym typeface="Karla"/>
            </a:endParaRPr>
          </a:p>
          <a:p>
            <a:pPr indent="0" lvl="0" marL="914400" rtl="0" algn="l">
              <a:spcBef>
                <a:spcPts val="0"/>
              </a:spcBef>
              <a:spcAft>
                <a:spcPts val="0"/>
              </a:spcAft>
              <a:buNone/>
            </a:pPr>
            <a:r>
              <a:rPr lang="en">
                <a:solidFill>
                  <a:srgbClr val="114666"/>
                </a:solidFill>
                <a:latin typeface="Karla"/>
                <a:ea typeface="Karla"/>
                <a:cs typeface="Karla"/>
                <a:sym typeface="Karla"/>
              </a:rPr>
              <a:t> </a:t>
            </a:r>
            <a:endParaRPr>
              <a:solidFill>
                <a:srgbClr val="114666"/>
              </a:solidFill>
              <a:latin typeface="Karla"/>
              <a:ea typeface="Karla"/>
              <a:cs typeface="Karla"/>
              <a:sym typeface="Karla"/>
            </a:endParaRPr>
          </a:p>
        </p:txBody>
      </p:sp>
      <p:pic>
        <p:nvPicPr>
          <p:cNvPr id="414" name="Google Shape;414;p47"/>
          <p:cNvPicPr preferRelativeResize="0"/>
          <p:nvPr/>
        </p:nvPicPr>
        <p:blipFill>
          <a:blip r:embed="rId3">
            <a:alphaModFix/>
          </a:blip>
          <a:stretch>
            <a:fillRect/>
          </a:stretch>
        </p:blipFill>
        <p:spPr>
          <a:xfrm>
            <a:off x="-4" y="0"/>
            <a:ext cx="3637857" cy="5143500"/>
          </a:xfrm>
          <a:prstGeom prst="rect">
            <a:avLst/>
          </a:prstGeom>
          <a:noFill/>
          <a:ln>
            <a:noFill/>
          </a:ln>
        </p:spPr>
      </p:pic>
      <p:pic>
        <p:nvPicPr>
          <p:cNvPr id="415" name="Google Shape;415;p47"/>
          <p:cNvPicPr preferRelativeResize="0"/>
          <p:nvPr/>
        </p:nvPicPr>
        <p:blipFill rotWithShape="1">
          <a:blip r:embed="rId4">
            <a:alphaModFix/>
          </a:blip>
          <a:srcRect b="0" l="0" r="0" t="0"/>
          <a:stretch/>
        </p:blipFill>
        <p:spPr>
          <a:xfrm>
            <a:off x="909300" y="752475"/>
            <a:ext cx="1819249" cy="3638498"/>
          </a:xfrm>
          <a:prstGeom prst="rect">
            <a:avLst/>
          </a:prstGeom>
          <a:noFill/>
          <a:ln>
            <a:noFill/>
          </a:ln>
        </p:spPr>
      </p:pic>
      <p:pic>
        <p:nvPicPr>
          <p:cNvPr id="416" name="Google Shape;416;p47"/>
          <p:cNvPicPr preferRelativeResize="0"/>
          <p:nvPr/>
        </p:nvPicPr>
        <p:blipFill rotWithShape="1">
          <a:blip r:embed="rId5">
            <a:alphaModFix/>
          </a:blip>
          <a:srcRect b="0" l="0" r="0" t="0"/>
          <a:stretch/>
        </p:blipFill>
        <p:spPr>
          <a:xfrm>
            <a:off x="6415450" y="752475"/>
            <a:ext cx="1819274" cy="3638549"/>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8FB"/>
        </a:solidFill>
      </p:bgPr>
    </p:bg>
    <p:spTree>
      <p:nvGrpSpPr>
        <p:cNvPr id="420" name="Shape 420"/>
        <p:cNvGrpSpPr/>
        <p:nvPr/>
      </p:nvGrpSpPr>
      <p:grpSpPr>
        <a:xfrm>
          <a:off x="0" y="0"/>
          <a:ext cx="0" cy="0"/>
          <a:chOff x="0" y="0"/>
          <a:chExt cx="0" cy="0"/>
        </a:xfrm>
      </p:grpSpPr>
      <p:pic>
        <p:nvPicPr>
          <p:cNvPr id="421" name="Google Shape;421;p48"/>
          <p:cNvPicPr preferRelativeResize="0"/>
          <p:nvPr/>
        </p:nvPicPr>
        <p:blipFill>
          <a:blip r:embed="rId3">
            <a:alphaModFix/>
          </a:blip>
          <a:stretch>
            <a:fillRect/>
          </a:stretch>
        </p:blipFill>
        <p:spPr>
          <a:xfrm>
            <a:off x="5506146" y="0"/>
            <a:ext cx="3637857" cy="5143500"/>
          </a:xfrm>
          <a:prstGeom prst="rect">
            <a:avLst/>
          </a:prstGeom>
          <a:noFill/>
          <a:ln>
            <a:noFill/>
          </a:ln>
        </p:spPr>
      </p:pic>
      <p:sp>
        <p:nvSpPr>
          <p:cNvPr id="422" name="Google Shape;422;p48"/>
          <p:cNvSpPr txBox="1"/>
          <p:nvPr/>
        </p:nvSpPr>
        <p:spPr>
          <a:xfrm>
            <a:off x="3204038" y="881900"/>
            <a:ext cx="2741700" cy="330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400"/>
              <a:buFont typeface="Arial"/>
              <a:buNone/>
            </a:pPr>
            <a:r>
              <a:rPr lang="en">
                <a:solidFill>
                  <a:srgbClr val="114666"/>
                </a:solidFill>
                <a:latin typeface="Karla"/>
                <a:ea typeface="Karla"/>
                <a:cs typeface="Karla"/>
                <a:sym typeface="Karla"/>
              </a:rPr>
              <a:t>Tap </a:t>
            </a:r>
            <a:r>
              <a:rPr b="1" lang="en">
                <a:solidFill>
                  <a:srgbClr val="07A1D5"/>
                </a:solidFill>
                <a:latin typeface="Karla"/>
                <a:ea typeface="Karla"/>
                <a:cs typeface="Karla"/>
                <a:sym typeface="Karla"/>
              </a:rPr>
              <a:t>Save entry</a:t>
            </a:r>
            <a:r>
              <a:rPr lang="en">
                <a:solidFill>
                  <a:srgbClr val="114666"/>
                </a:solidFill>
                <a:latin typeface="Karla"/>
                <a:ea typeface="Karla"/>
                <a:cs typeface="Karla"/>
                <a:sym typeface="Karla"/>
              </a:rPr>
              <a:t>. The survey entry has been recorded on the device, so even without an internet connection, everything is safe. </a:t>
            </a:r>
            <a:endParaRPr>
              <a:solidFill>
                <a:srgbClr val="114666"/>
              </a:solidFill>
              <a:latin typeface="Karla"/>
              <a:ea typeface="Karla"/>
              <a:cs typeface="Karla"/>
              <a:sym typeface="Karla"/>
            </a:endParaRPr>
          </a:p>
          <a:p>
            <a:pPr indent="0" lvl="0" marL="0" rtl="0" algn="l">
              <a:spcBef>
                <a:spcPts val="0"/>
              </a:spcBef>
              <a:spcAft>
                <a:spcPts val="0"/>
              </a:spcAft>
              <a:buClr>
                <a:schemeClr val="dk2"/>
              </a:buClr>
              <a:buSzPts val="1400"/>
              <a:buFont typeface="Arial"/>
              <a:buNone/>
            </a:pPr>
            <a:r>
              <a:t/>
            </a:r>
            <a:endParaRPr>
              <a:solidFill>
                <a:srgbClr val="114666"/>
              </a:solidFill>
              <a:latin typeface="Karla"/>
              <a:ea typeface="Karla"/>
              <a:cs typeface="Karla"/>
              <a:sym typeface="Karla"/>
            </a:endParaRPr>
          </a:p>
          <a:p>
            <a:pPr indent="0" lvl="0" marL="0" rtl="0" algn="l">
              <a:spcBef>
                <a:spcPts val="0"/>
              </a:spcBef>
              <a:spcAft>
                <a:spcPts val="0"/>
              </a:spcAft>
              <a:buNone/>
            </a:pPr>
            <a:r>
              <a:rPr lang="en">
                <a:solidFill>
                  <a:srgbClr val="114666"/>
                </a:solidFill>
                <a:latin typeface="Karla"/>
                <a:ea typeface="Karla"/>
                <a:cs typeface="Karla"/>
                <a:sym typeface="Karla"/>
              </a:rPr>
              <a:t>You can now: A) continue collecting additional data from new interviewees; B) close the app, or; C) upload surveys to the server*.</a:t>
            </a:r>
            <a:endParaRPr>
              <a:solidFill>
                <a:srgbClr val="114666"/>
              </a:solidFill>
              <a:latin typeface="Karla"/>
              <a:ea typeface="Karla"/>
              <a:cs typeface="Karla"/>
              <a:sym typeface="Karla"/>
            </a:endParaRPr>
          </a:p>
          <a:p>
            <a:pPr indent="0" lvl="0" marL="0" rtl="0" algn="l">
              <a:spcBef>
                <a:spcPts val="0"/>
              </a:spcBef>
              <a:spcAft>
                <a:spcPts val="0"/>
              </a:spcAft>
              <a:buNone/>
            </a:pPr>
            <a:r>
              <a:t/>
            </a:r>
            <a:endParaRPr>
              <a:solidFill>
                <a:srgbClr val="114666"/>
              </a:solidFill>
              <a:latin typeface="Karla"/>
              <a:ea typeface="Karla"/>
              <a:cs typeface="Karla"/>
              <a:sym typeface="Karla"/>
            </a:endParaRPr>
          </a:p>
          <a:p>
            <a:pPr indent="0" lvl="0" marL="0" rtl="0" algn="l">
              <a:spcBef>
                <a:spcPts val="0"/>
              </a:spcBef>
              <a:spcAft>
                <a:spcPts val="0"/>
              </a:spcAft>
              <a:buClr>
                <a:schemeClr val="dk2"/>
              </a:buClr>
              <a:buSzPts val="1400"/>
              <a:buFont typeface="Arial"/>
              <a:buNone/>
            </a:pPr>
            <a:r>
              <a:rPr lang="en">
                <a:solidFill>
                  <a:srgbClr val="114666"/>
                </a:solidFill>
                <a:latin typeface="Karla"/>
                <a:ea typeface="Karla"/>
                <a:cs typeface="Karla"/>
                <a:sym typeface="Karla"/>
              </a:rPr>
              <a:t>*Uploading surveys to the server requires a solid data or wifi connection. This is typically done back in the office.</a:t>
            </a:r>
            <a:r>
              <a:rPr lang="en">
                <a:solidFill>
                  <a:srgbClr val="114666"/>
                </a:solidFill>
              </a:rPr>
              <a:t> </a:t>
            </a:r>
            <a:endParaRPr>
              <a:solidFill>
                <a:srgbClr val="114666"/>
              </a:solidFill>
              <a:latin typeface="Karla"/>
              <a:ea typeface="Karla"/>
              <a:cs typeface="Karla"/>
              <a:sym typeface="Karla"/>
            </a:endParaRPr>
          </a:p>
          <a:p>
            <a:pPr indent="0" lvl="0" marL="914400" rtl="0" algn="l">
              <a:spcBef>
                <a:spcPts val="0"/>
              </a:spcBef>
              <a:spcAft>
                <a:spcPts val="0"/>
              </a:spcAft>
              <a:buNone/>
            </a:pPr>
            <a:r>
              <a:rPr lang="en">
                <a:solidFill>
                  <a:srgbClr val="114666"/>
                </a:solidFill>
                <a:latin typeface="Karla"/>
                <a:ea typeface="Karla"/>
                <a:cs typeface="Karla"/>
                <a:sym typeface="Karla"/>
              </a:rPr>
              <a:t> </a:t>
            </a:r>
            <a:endParaRPr>
              <a:solidFill>
                <a:srgbClr val="114666"/>
              </a:solidFill>
              <a:latin typeface="Karla"/>
              <a:ea typeface="Karla"/>
              <a:cs typeface="Karla"/>
              <a:sym typeface="Karla"/>
            </a:endParaRPr>
          </a:p>
        </p:txBody>
      </p:sp>
      <p:pic>
        <p:nvPicPr>
          <p:cNvPr id="423" name="Google Shape;423;p48"/>
          <p:cNvPicPr preferRelativeResize="0"/>
          <p:nvPr/>
        </p:nvPicPr>
        <p:blipFill>
          <a:blip r:embed="rId3">
            <a:alphaModFix/>
          </a:blip>
          <a:stretch>
            <a:fillRect/>
          </a:stretch>
        </p:blipFill>
        <p:spPr>
          <a:xfrm>
            <a:off x="-4" y="0"/>
            <a:ext cx="3637857" cy="5143500"/>
          </a:xfrm>
          <a:prstGeom prst="rect">
            <a:avLst/>
          </a:prstGeom>
          <a:noFill/>
          <a:ln>
            <a:noFill/>
          </a:ln>
        </p:spPr>
      </p:pic>
      <p:pic>
        <p:nvPicPr>
          <p:cNvPr id="424" name="Google Shape;424;p48"/>
          <p:cNvPicPr preferRelativeResize="0"/>
          <p:nvPr/>
        </p:nvPicPr>
        <p:blipFill rotWithShape="1">
          <a:blip r:embed="rId4">
            <a:alphaModFix/>
          </a:blip>
          <a:srcRect b="0" l="0" r="0" t="0"/>
          <a:stretch/>
        </p:blipFill>
        <p:spPr>
          <a:xfrm>
            <a:off x="909300" y="752475"/>
            <a:ext cx="1819274" cy="3638574"/>
          </a:xfrm>
          <a:prstGeom prst="rect">
            <a:avLst/>
          </a:prstGeom>
          <a:noFill/>
          <a:ln>
            <a:noFill/>
          </a:ln>
        </p:spPr>
      </p:pic>
      <p:grpSp>
        <p:nvGrpSpPr>
          <p:cNvPr id="425" name="Google Shape;425;p48"/>
          <p:cNvGrpSpPr/>
          <p:nvPr/>
        </p:nvGrpSpPr>
        <p:grpSpPr>
          <a:xfrm>
            <a:off x="6418228" y="752475"/>
            <a:ext cx="1802115" cy="3599992"/>
            <a:chOff x="6381750" y="152400"/>
            <a:chExt cx="2422198" cy="4838699"/>
          </a:xfrm>
        </p:grpSpPr>
        <p:pic>
          <p:nvPicPr>
            <p:cNvPr id="426" name="Google Shape;426;p48"/>
            <p:cNvPicPr preferRelativeResize="0"/>
            <p:nvPr/>
          </p:nvPicPr>
          <p:blipFill rotWithShape="1">
            <a:blip r:embed="rId5">
              <a:alphaModFix/>
            </a:blip>
            <a:srcRect b="0" l="0" r="0" t="0"/>
            <a:stretch/>
          </p:blipFill>
          <p:spPr>
            <a:xfrm>
              <a:off x="6384599" y="152400"/>
              <a:ext cx="2419349" cy="4838699"/>
            </a:xfrm>
            <a:prstGeom prst="rect">
              <a:avLst/>
            </a:prstGeom>
            <a:noFill/>
            <a:ln>
              <a:noFill/>
            </a:ln>
          </p:spPr>
        </p:pic>
        <p:pic>
          <p:nvPicPr>
            <p:cNvPr id="427" name="Google Shape;427;p48"/>
            <p:cNvPicPr preferRelativeResize="0"/>
            <p:nvPr/>
          </p:nvPicPr>
          <p:blipFill rotWithShape="1">
            <a:blip r:embed="rId4">
              <a:alphaModFix/>
            </a:blip>
            <a:srcRect b="-1" l="0" r="0" t="89515"/>
            <a:stretch/>
          </p:blipFill>
          <p:spPr>
            <a:xfrm>
              <a:off x="6381750" y="4483724"/>
              <a:ext cx="2419349" cy="507373"/>
            </a:xfrm>
            <a:prstGeom prst="rect">
              <a:avLst/>
            </a:prstGeom>
            <a:noFill/>
            <a:ln>
              <a:noFill/>
            </a:ln>
          </p:spPr>
        </p:pic>
      </p:grpSp>
      <p:sp>
        <p:nvSpPr>
          <p:cNvPr id="428" name="Google Shape;428;p48"/>
          <p:cNvSpPr/>
          <p:nvPr/>
        </p:nvSpPr>
        <p:spPr>
          <a:xfrm>
            <a:off x="8220350" y="1054855"/>
            <a:ext cx="309300" cy="309300"/>
          </a:xfrm>
          <a:prstGeom prst="ellipse">
            <a:avLst/>
          </a:prstGeom>
          <a:solidFill>
            <a:srgbClr val="07A1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48"/>
          <p:cNvSpPr txBox="1"/>
          <p:nvPr/>
        </p:nvSpPr>
        <p:spPr>
          <a:xfrm>
            <a:off x="8232358" y="1018125"/>
            <a:ext cx="285300" cy="267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solidFill>
                  <a:srgbClr val="FFFFFF"/>
                </a:solidFill>
                <a:latin typeface="Karla"/>
                <a:ea typeface="Karla"/>
                <a:cs typeface="Karla"/>
                <a:sym typeface="Karla"/>
              </a:rPr>
              <a:t>A</a:t>
            </a:r>
            <a:endParaRPr b="1" sz="1200">
              <a:solidFill>
                <a:srgbClr val="FFFFFF"/>
              </a:solidFill>
              <a:latin typeface="Karla"/>
              <a:ea typeface="Karla"/>
              <a:cs typeface="Karla"/>
              <a:sym typeface="Karla"/>
            </a:endParaRPr>
          </a:p>
        </p:txBody>
      </p:sp>
      <p:sp>
        <p:nvSpPr>
          <p:cNvPr id="430" name="Google Shape;430;p48"/>
          <p:cNvSpPr/>
          <p:nvPr/>
        </p:nvSpPr>
        <p:spPr>
          <a:xfrm>
            <a:off x="7170425" y="4331455"/>
            <a:ext cx="309300" cy="309300"/>
          </a:xfrm>
          <a:prstGeom prst="ellipse">
            <a:avLst/>
          </a:prstGeom>
          <a:solidFill>
            <a:srgbClr val="07A1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48"/>
          <p:cNvSpPr txBox="1"/>
          <p:nvPr/>
        </p:nvSpPr>
        <p:spPr>
          <a:xfrm>
            <a:off x="7182433" y="4294725"/>
            <a:ext cx="285300" cy="26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FFFFFF"/>
                </a:solidFill>
                <a:latin typeface="Karla"/>
                <a:ea typeface="Karla"/>
                <a:cs typeface="Karla"/>
                <a:sym typeface="Karla"/>
              </a:rPr>
              <a:t>B</a:t>
            </a:r>
            <a:endParaRPr b="1" sz="1200">
              <a:solidFill>
                <a:srgbClr val="FFFFFF"/>
              </a:solidFill>
              <a:latin typeface="Karla"/>
              <a:ea typeface="Karla"/>
              <a:cs typeface="Karla"/>
              <a:sym typeface="Karla"/>
            </a:endParaRPr>
          </a:p>
        </p:txBody>
      </p:sp>
      <p:sp>
        <p:nvSpPr>
          <p:cNvPr id="432" name="Google Shape;432;p48"/>
          <p:cNvSpPr/>
          <p:nvPr/>
        </p:nvSpPr>
        <p:spPr>
          <a:xfrm>
            <a:off x="7389500" y="1454905"/>
            <a:ext cx="309300" cy="309300"/>
          </a:xfrm>
          <a:prstGeom prst="ellipse">
            <a:avLst/>
          </a:prstGeom>
          <a:solidFill>
            <a:srgbClr val="07A1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48"/>
          <p:cNvSpPr txBox="1"/>
          <p:nvPr/>
        </p:nvSpPr>
        <p:spPr>
          <a:xfrm>
            <a:off x="7401508" y="1418175"/>
            <a:ext cx="285300" cy="26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FFFFFF"/>
                </a:solidFill>
                <a:latin typeface="Karla"/>
                <a:ea typeface="Karla"/>
                <a:cs typeface="Karla"/>
                <a:sym typeface="Karla"/>
              </a:rPr>
              <a:t>C</a:t>
            </a:r>
            <a:endParaRPr b="1" sz="1200">
              <a:solidFill>
                <a:srgbClr val="FFFFFF"/>
              </a:solidFill>
              <a:latin typeface="Karla"/>
              <a:ea typeface="Karla"/>
              <a:cs typeface="Karla"/>
              <a:sym typeface="Karla"/>
            </a:endParaRPr>
          </a:p>
        </p:txBody>
      </p:sp>
      <p:sp>
        <p:nvSpPr>
          <p:cNvPr id="434" name="Google Shape;434;p48"/>
          <p:cNvSpPr/>
          <p:nvPr/>
        </p:nvSpPr>
        <p:spPr>
          <a:xfrm>
            <a:off x="909375" y="1590675"/>
            <a:ext cx="1819200" cy="355800"/>
          </a:xfrm>
          <a:prstGeom prst="roundRect">
            <a:avLst>
              <a:gd fmla="val 16667" name="adj"/>
            </a:avLst>
          </a:prstGeom>
          <a:noFill/>
          <a:ln cap="flat" cmpd="sng" w="38100">
            <a:solidFill>
              <a:srgbClr val="07A1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8FB"/>
        </a:solidFill>
      </p:bgPr>
    </p:bg>
    <p:spTree>
      <p:nvGrpSpPr>
        <p:cNvPr id="438" name="Shape 438"/>
        <p:cNvGrpSpPr/>
        <p:nvPr/>
      </p:nvGrpSpPr>
      <p:grpSpPr>
        <a:xfrm>
          <a:off x="0" y="0"/>
          <a:ext cx="0" cy="0"/>
          <a:chOff x="0" y="0"/>
          <a:chExt cx="0" cy="0"/>
        </a:xfrm>
      </p:grpSpPr>
      <p:pic>
        <p:nvPicPr>
          <p:cNvPr id="439" name="Google Shape;439;p49"/>
          <p:cNvPicPr preferRelativeResize="0"/>
          <p:nvPr/>
        </p:nvPicPr>
        <p:blipFill>
          <a:blip r:embed="rId3">
            <a:alphaModFix/>
          </a:blip>
          <a:stretch>
            <a:fillRect/>
          </a:stretch>
        </p:blipFill>
        <p:spPr>
          <a:xfrm>
            <a:off x="5506146" y="0"/>
            <a:ext cx="3637857" cy="5143500"/>
          </a:xfrm>
          <a:prstGeom prst="rect">
            <a:avLst/>
          </a:prstGeom>
          <a:noFill/>
          <a:ln>
            <a:noFill/>
          </a:ln>
        </p:spPr>
      </p:pic>
      <p:sp>
        <p:nvSpPr>
          <p:cNvPr id="440" name="Google Shape;440;p49"/>
          <p:cNvSpPr txBox="1"/>
          <p:nvPr/>
        </p:nvSpPr>
        <p:spPr>
          <a:xfrm>
            <a:off x="3204038" y="1186700"/>
            <a:ext cx="2741700" cy="330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114666"/>
                </a:solidFill>
                <a:latin typeface="Karla"/>
                <a:ea typeface="Karla"/>
                <a:cs typeface="Karla"/>
                <a:sym typeface="Karla"/>
              </a:rPr>
              <a:t>After a user has chosen to </a:t>
            </a:r>
            <a:r>
              <a:rPr b="1" lang="en">
                <a:solidFill>
                  <a:srgbClr val="07A1D5"/>
                </a:solidFill>
                <a:latin typeface="Karla"/>
                <a:ea typeface="Karla"/>
                <a:cs typeface="Karla"/>
                <a:sym typeface="Karla"/>
              </a:rPr>
              <a:t>Upload data</a:t>
            </a:r>
            <a:r>
              <a:rPr lang="en">
                <a:solidFill>
                  <a:srgbClr val="114666"/>
                </a:solidFill>
                <a:latin typeface="Karla"/>
                <a:ea typeface="Karla"/>
                <a:cs typeface="Karla"/>
                <a:sym typeface="Karla"/>
              </a:rPr>
              <a:t>, they will be brought to this screen (left). </a:t>
            </a:r>
            <a:endParaRPr>
              <a:solidFill>
                <a:srgbClr val="114666"/>
              </a:solidFill>
              <a:latin typeface="Karla"/>
              <a:ea typeface="Karla"/>
              <a:cs typeface="Karla"/>
              <a:sym typeface="Karla"/>
            </a:endParaRPr>
          </a:p>
          <a:p>
            <a:pPr indent="0" lvl="0" marL="0" rtl="0" algn="l">
              <a:spcBef>
                <a:spcPts val="0"/>
              </a:spcBef>
              <a:spcAft>
                <a:spcPts val="0"/>
              </a:spcAft>
              <a:buNone/>
            </a:pPr>
            <a:r>
              <a:t/>
            </a:r>
            <a:endParaRPr>
              <a:solidFill>
                <a:srgbClr val="114666"/>
              </a:solidFill>
              <a:latin typeface="Karla"/>
              <a:ea typeface="Karla"/>
              <a:cs typeface="Karla"/>
              <a:sym typeface="Karla"/>
            </a:endParaRPr>
          </a:p>
          <a:p>
            <a:pPr indent="0" lvl="0" marL="0" rtl="0" algn="l">
              <a:spcBef>
                <a:spcPts val="0"/>
              </a:spcBef>
              <a:spcAft>
                <a:spcPts val="0"/>
              </a:spcAft>
              <a:buNone/>
            </a:pPr>
            <a:r>
              <a:rPr lang="en">
                <a:solidFill>
                  <a:srgbClr val="114666"/>
                </a:solidFill>
                <a:latin typeface="Karla"/>
                <a:ea typeface="Karla"/>
                <a:cs typeface="Karla"/>
                <a:sym typeface="Karla"/>
              </a:rPr>
              <a:t>First, you’ll upload the actual survey data. Media files - photos, videos, and audio - are uploaded separately (right). This offers flexibility in case there is a limited data connection. </a:t>
            </a:r>
            <a:endParaRPr>
              <a:solidFill>
                <a:srgbClr val="114666"/>
              </a:solidFill>
              <a:latin typeface="Karla"/>
              <a:ea typeface="Karla"/>
              <a:cs typeface="Karla"/>
              <a:sym typeface="Karla"/>
            </a:endParaRPr>
          </a:p>
          <a:p>
            <a:pPr indent="0" lvl="0" marL="0" rtl="0" algn="l">
              <a:spcBef>
                <a:spcPts val="0"/>
              </a:spcBef>
              <a:spcAft>
                <a:spcPts val="0"/>
              </a:spcAft>
              <a:buNone/>
            </a:pPr>
            <a:r>
              <a:t/>
            </a:r>
            <a:endParaRPr>
              <a:solidFill>
                <a:srgbClr val="114666"/>
              </a:solidFill>
              <a:latin typeface="Karla"/>
              <a:ea typeface="Karla"/>
              <a:cs typeface="Karla"/>
              <a:sym typeface="Karla"/>
            </a:endParaRPr>
          </a:p>
          <a:p>
            <a:pPr indent="0" lvl="0" marL="0" rtl="0" algn="l">
              <a:spcBef>
                <a:spcPts val="0"/>
              </a:spcBef>
              <a:spcAft>
                <a:spcPts val="0"/>
              </a:spcAft>
              <a:buNone/>
            </a:pPr>
            <a:r>
              <a:rPr lang="en">
                <a:solidFill>
                  <a:srgbClr val="114666"/>
                </a:solidFill>
                <a:latin typeface="Karla"/>
                <a:ea typeface="Karla"/>
                <a:cs typeface="Karla"/>
                <a:sym typeface="Karla"/>
              </a:rPr>
              <a:t>The user can now leave the app or press </a:t>
            </a:r>
            <a:r>
              <a:rPr b="1" lang="en">
                <a:solidFill>
                  <a:srgbClr val="07A1D5"/>
                </a:solidFill>
                <a:latin typeface="Karla"/>
                <a:ea typeface="Karla"/>
                <a:cs typeface="Karla"/>
                <a:sym typeface="Karla"/>
              </a:rPr>
              <a:t>Back</a:t>
            </a:r>
            <a:r>
              <a:rPr lang="en">
                <a:solidFill>
                  <a:srgbClr val="07A1D5"/>
                </a:solidFill>
                <a:latin typeface="Karla"/>
                <a:ea typeface="Karla"/>
                <a:cs typeface="Karla"/>
                <a:sym typeface="Karla"/>
              </a:rPr>
              <a:t> </a:t>
            </a:r>
            <a:r>
              <a:rPr lang="en">
                <a:solidFill>
                  <a:srgbClr val="114666"/>
                </a:solidFill>
                <a:latin typeface="Karla"/>
                <a:ea typeface="Karla"/>
                <a:cs typeface="Karla"/>
                <a:sym typeface="Karla"/>
              </a:rPr>
              <a:t>to go back to the project homepage.</a:t>
            </a:r>
            <a:r>
              <a:rPr lang="en">
                <a:solidFill>
                  <a:srgbClr val="114666"/>
                </a:solidFill>
                <a:latin typeface="Karla"/>
                <a:ea typeface="Karla"/>
                <a:cs typeface="Karla"/>
                <a:sym typeface="Karla"/>
              </a:rPr>
              <a:t> </a:t>
            </a:r>
            <a:endParaRPr>
              <a:solidFill>
                <a:srgbClr val="114666"/>
              </a:solidFill>
              <a:latin typeface="Karla"/>
              <a:ea typeface="Karla"/>
              <a:cs typeface="Karla"/>
              <a:sym typeface="Karla"/>
            </a:endParaRPr>
          </a:p>
          <a:p>
            <a:pPr indent="0" lvl="0" marL="914400" rtl="0" algn="l">
              <a:spcBef>
                <a:spcPts val="0"/>
              </a:spcBef>
              <a:spcAft>
                <a:spcPts val="0"/>
              </a:spcAft>
              <a:buNone/>
            </a:pPr>
            <a:r>
              <a:rPr lang="en">
                <a:solidFill>
                  <a:srgbClr val="114666"/>
                </a:solidFill>
                <a:latin typeface="Karla"/>
                <a:ea typeface="Karla"/>
                <a:cs typeface="Karla"/>
                <a:sym typeface="Karla"/>
              </a:rPr>
              <a:t> </a:t>
            </a:r>
            <a:endParaRPr>
              <a:solidFill>
                <a:srgbClr val="114666"/>
              </a:solidFill>
              <a:latin typeface="Karla"/>
              <a:ea typeface="Karla"/>
              <a:cs typeface="Karla"/>
              <a:sym typeface="Karla"/>
            </a:endParaRPr>
          </a:p>
        </p:txBody>
      </p:sp>
      <p:pic>
        <p:nvPicPr>
          <p:cNvPr id="441" name="Google Shape;441;p49"/>
          <p:cNvPicPr preferRelativeResize="0"/>
          <p:nvPr/>
        </p:nvPicPr>
        <p:blipFill>
          <a:blip r:embed="rId3">
            <a:alphaModFix/>
          </a:blip>
          <a:stretch>
            <a:fillRect/>
          </a:stretch>
        </p:blipFill>
        <p:spPr>
          <a:xfrm>
            <a:off x="-4" y="0"/>
            <a:ext cx="3637857" cy="5143500"/>
          </a:xfrm>
          <a:prstGeom prst="rect">
            <a:avLst/>
          </a:prstGeom>
          <a:noFill/>
          <a:ln>
            <a:noFill/>
          </a:ln>
        </p:spPr>
      </p:pic>
      <p:pic>
        <p:nvPicPr>
          <p:cNvPr id="442" name="Google Shape;442;p49"/>
          <p:cNvPicPr preferRelativeResize="0"/>
          <p:nvPr/>
        </p:nvPicPr>
        <p:blipFill rotWithShape="1">
          <a:blip r:embed="rId4">
            <a:alphaModFix/>
          </a:blip>
          <a:srcRect b="0" l="0" r="0" t="0"/>
          <a:stretch/>
        </p:blipFill>
        <p:spPr>
          <a:xfrm>
            <a:off x="912300" y="752475"/>
            <a:ext cx="1819274" cy="3638549"/>
          </a:xfrm>
          <a:prstGeom prst="rect">
            <a:avLst/>
          </a:prstGeom>
          <a:noFill/>
          <a:ln>
            <a:noFill/>
          </a:ln>
        </p:spPr>
      </p:pic>
      <p:pic>
        <p:nvPicPr>
          <p:cNvPr id="443" name="Google Shape;443;p49"/>
          <p:cNvPicPr preferRelativeResize="0"/>
          <p:nvPr/>
        </p:nvPicPr>
        <p:blipFill rotWithShape="1">
          <a:blip r:embed="rId5">
            <a:alphaModFix/>
          </a:blip>
          <a:srcRect b="0" l="0" r="0" t="0"/>
          <a:stretch/>
        </p:blipFill>
        <p:spPr>
          <a:xfrm>
            <a:off x="6418225" y="752475"/>
            <a:ext cx="1802126" cy="3604273"/>
          </a:xfrm>
          <a:prstGeom prst="rect">
            <a:avLst/>
          </a:prstGeom>
          <a:noFill/>
          <a:ln>
            <a:noFill/>
          </a:ln>
        </p:spPr>
      </p:pic>
      <p:sp>
        <p:nvSpPr>
          <p:cNvPr id="444" name="Google Shape;444;p49"/>
          <p:cNvSpPr/>
          <p:nvPr/>
        </p:nvSpPr>
        <p:spPr>
          <a:xfrm>
            <a:off x="1019175" y="1322925"/>
            <a:ext cx="1600200" cy="395700"/>
          </a:xfrm>
          <a:prstGeom prst="roundRect">
            <a:avLst>
              <a:gd fmla="val 16667" name="adj"/>
            </a:avLst>
          </a:prstGeom>
          <a:noFill/>
          <a:ln cap="flat" cmpd="sng" w="28575">
            <a:solidFill>
              <a:srgbClr val="07A1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49"/>
          <p:cNvSpPr/>
          <p:nvPr/>
        </p:nvSpPr>
        <p:spPr>
          <a:xfrm>
            <a:off x="6519188" y="1599150"/>
            <a:ext cx="1600200" cy="395700"/>
          </a:xfrm>
          <a:prstGeom prst="roundRect">
            <a:avLst>
              <a:gd fmla="val 16667" name="adj"/>
            </a:avLst>
          </a:prstGeom>
          <a:noFill/>
          <a:ln cap="flat" cmpd="sng" w="28575">
            <a:solidFill>
              <a:srgbClr val="07A1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sp>
        <p:nvSpPr>
          <p:cNvPr id="450" name="Google Shape;450;p50"/>
          <p:cNvSpPr/>
          <p:nvPr/>
        </p:nvSpPr>
        <p:spPr>
          <a:xfrm>
            <a:off x="0" y="1894900"/>
            <a:ext cx="4228800" cy="1376100"/>
          </a:xfrm>
          <a:prstGeom prst="rect">
            <a:avLst/>
          </a:prstGeom>
          <a:solidFill>
            <a:srgbClr val="F3F8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50"/>
          <p:cNvSpPr txBox="1"/>
          <p:nvPr/>
        </p:nvSpPr>
        <p:spPr>
          <a:xfrm>
            <a:off x="466450" y="2007800"/>
            <a:ext cx="3580200" cy="89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200">
                <a:solidFill>
                  <a:srgbClr val="114666"/>
                </a:solidFill>
                <a:latin typeface="Karla"/>
                <a:ea typeface="Karla"/>
                <a:cs typeface="Karla"/>
                <a:sym typeface="Karla"/>
              </a:rPr>
              <a:t>How to integrate survey data for use with Google Sheets</a:t>
            </a:r>
            <a:endParaRPr sz="2200">
              <a:solidFill>
                <a:srgbClr val="114666"/>
              </a:solidFill>
              <a:latin typeface="Karla"/>
              <a:ea typeface="Karla"/>
              <a:cs typeface="Karla"/>
              <a:sym typeface="Karla"/>
            </a:endParaRPr>
          </a:p>
          <a:p>
            <a:pPr indent="0" lvl="0" marL="0" rtl="0" algn="l">
              <a:spcBef>
                <a:spcPts val="0"/>
              </a:spcBef>
              <a:spcAft>
                <a:spcPts val="0"/>
              </a:spcAft>
              <a:buNone/>
            </a:pPr>
            <a:r>
              <a:t/>
            </a:r>
            <a:endParaRPr sz="2200">
              <a:solidFill>
                <a:srgbClr val="114666"/>
              </a:solidFill>
              <a:latin typeface="Karla"/>
              <a:ea typeface="Karla"/>
              <a:cs typeface="Karla"/>
              <a:sym typeface="Karla"/>
            </a:endParaRPr>
          </a:p>
          <a:p>
            <a:pPr indent="0" lvl="0" marL="0" rtl="0" algn="l">
              <a:lnSpc>
                <a:spcPct val="115000"/>
              </a:lnSpc>
              <a:spcBef>
                <a:spcPts val="1600"/>
              </a:spcBef>
              <a:spcAft>
                <a:spcPts val="0"/>
              </a:spcAft>
              <a:buNone/>
            </a:pPr>
            <a:r>
              <a:t/>
            </a:r>
            <a:endParaRPr sz="2200">
              <a:solidFill>
                <a:srgbClr val="114666"/>
              </a:solidFill>
              <a:latin typeface="Karla"/>
              <a:ea typeface="Karla"/>
              <a:cs typeface="Karla"/>
              <a:sym typeface="Karla"/>
            </a:endParaRPr>
          </a:p>
        </p:txBody>
      </p:sp>
      <p:sp>
        <p:nvSpPr>
          <p:cNvPr id="452" name="Google Shape;452;p50"/>
          <p:cNvSpPr txBox="1"/>
          <p:nvPr/>
        </p:nvSpPr>
        <p:spPr>
          <a:xfrm>
            <a:off x="466450" y="1013000"/>
            <a:ext cx="3756000" cy="847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 sz="3600">
                <a:solidFill>
                  <a:srgbClr val="0977B5"/>
                </a:solidFill>
                <a:latin typeface="Karla"/>
                <a:ea typeface="Karla"/>
                <a:cs typeface="Karla"/>
                <a:sym typeface="Karla"/>
              </a:rPr>
              <a:t>Part </a:t>
            </a:r>
            <a:r>
              <a:rPr b="1" lang="en" sz="3600">
                <a:solidFill>
                  <a:srgbClr val="0977B5"/>
                </a:solidFill>
                <a:latin typeface="Karla"/>
                <a:ea typeface="Karla"/>
                <a:cs typeface="Karla"/>
                <a:sym typeface="Karla"/>
              </a:rPr>
              <a:t>Three</a:t>
            </a:r>
            <a:endParaRPr>
              <a:latin typeface="Karla"/>
              <a:ea typeface="Karla"/>
              <a:cs typeface="Karla"/>
              <a:sym typeface="Karla"/>
            </a:endParaRPr>
          </a:p>
        </p:txBody>
      </p:sp>
      <p:sp>
        <p:nvSpPr>
          <p:cNvPr id="453" name="Google Shape;453;p50"/>
          <p:cNvSpPr/>
          <p:nvPr/>
        </p:nvSpPr>
        <p:spPr>
          <a:xfrm>
            <a:off x="0" y="3271100"/>
            <a:ext cx="9144000" cy="1872300"/>
          </a:xfrm>
          <a:prstGeom prst="rect">
            <a:avLst/>
          </a:prstGeom>
          <a:solidFill>
            <a:srgbClr val="07A1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50"/>
          <p:cNvSpPr txBox="1"/>
          <p:nvPr/>
        </p:nvSpPr>
        <p:spPr>
          <a:xfrm>
            <a:off x="466450" y="3547325"/>
            <a:ext cx="8106000" cy="1748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lt1"/>
                </a:solidFill>
                <a:latin typeface="Karla"/>
                <a:ea typeface="Karla"/>
                <a:cs typeface="Karla"/>
                <a:sym typeface="Karla"/>
              </a:rPr>
              <a:t>Now that we have uploaded our survey entries, we will need to access and analyse the data. EpiCollect 5 allows us to download our entries as a CSV file. For even easier access and updating, we will show you how to automatically input entries into a Google Sheet, and update the data with a single click. </a:t>
            </a:r>
            <a:endParaRPr>
              <a:solidFill>
                <a:schemeClr val="lt1"/>
              </a:solidFill>
              <a:latin typeface="Karla"/>
              <a:ea typeface="Karla"/>
              <a:cs typeface="Karla"/>
              <a:sym typeface="Karla"/>
            </a:endParaRPr>
          </a:p>
        </p:txBody>
      </p:sp>
      <p:pic>
        <p:nvPicPr>
          <p:cNvPr id="455" name="Google Shape;455;p50"/>
          <p:cNvPicPr preferRelativeResize="0"/>
          <p:nvPr/>
        </p:nvPicPr>
        <p:blipFill>
          <a:blip r:embed="rId3">
            <a:alphaModFix/>
          </a:blip>
          <a:stretch>
            <a:fillRect/>
          </a:stretch>
        </p:blipFill>
        <p:spPr>
          <a:xfrm>
            <a:off x="4228744" y="0"/>
            <a:ext cx="4915255" cy="3271099"/>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 name="Shape 459"/>
        <p:cNvGrpSpPr/>
        <p:nvPr/>
      </p:nvGrpSpPr>
      <p:grpSpPr>
        <a:xfrm>
          <a:off x="0" y="0"/>
          <a:ext cx="0" cy="0"/>
          <a:chOff x="0" y="0"/>
          <a:chExt cx="0" cy="0"/>
        </a:xfrm>
      </p:grpSpPr>
      <p:sp>
        <p:nvSpPr>
          <p:cNvPr id="460" name="Google Shape;460;p51"/>
          <p:cNvSpPr/>
          <p:nvPr/>
        </p:nvSpPr>
        <p:spPr>
          <a:xfrm>
            <a:off x="0" y="1946750"/>
            <a:ext cx="9144000" cy="3196500"/>
          </a:xfrm>
          <a:prstGeom prst="rect">
            <a:avLst/>
          </a:prstGeom>
          <a:solidFill>
            <a:srgbClr val="F3F8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61" name="Google Shape;461;p51"/>
          <p:cNvPicPr preferRelativeResize="0"/>
          <p:nvPr/>
        </p:nvPicPr>
        <p:blipFill>
          <a:blip r:embed="rId3">
            <a:alphaModFix/>
          </a:blip>
          <a:stretch>
            <a:fillRect/>
          </a:stretch>
        </p:blipFill>
        <p:spPr>
          <a:xfrm>
            <a:off x="761700" y="-320275"/>
            <a:ext cx="7625576" cy="4765975"/>
          </a:xfrm>
          <a:prstGeom prst="rect">
            <a:avLst/>
          </a:prstGeom>
          <a:noFill/>
          <a:ln>
            <a:noFill/>
          </a:ln>
        </p:spPr>
      </p:pic>
      <p:sp>
        <p:nvSpPr>
          <p:cNvPr id="462" name="Google Shape;462;p51"/>
          <p:cNvSpPr txBox="1"/>
          <p:nvPr/>
        </p:nvSpPr>
        <p:spPr>
          <a:xfrm>
            <a:off x="1276350" y="3981650"/>
            <a:ext cx="6487200" cy="80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114666"/>
                </a:solidFill>
                <a:latin typeface="Karla"/>
                <a:ea typeface="Karla"/>
                <a:cs typeface="Karla"/>
                <a:sym typeface="Karla"/>
              </a:rPr>
              <a:t>Clicking </a:t>
            </a:r>
            <a:r>
              <a:rPr lang="en" u="sng">
                <a:solidFill>
                  <a:srgbClr val="07A1D5"/>
                </a:solidFill>
                <a:latin typeface="Karla"/>
                <a:ea typeface="Karla"/>
                <a:cs typeface="Karla"/>
                <a:sym typeface="Karla"/>
                <a:hlinkClick r:id="rId4">
                  <a:extLst>
                    <a:ext uri="{A12FA001-AC4F-418D-AE19-62706E023703}">
                      <ahyp:hlinkClr val="tx"/>
                    </a:ext>
                  </a:extLst>
                </a:hlinkClick>
              </a:rPr>
              <a:t>here</a:t>
            </a:r>
            <a:r>
              <a:rPr lang="en">
                <a:solidFill>
                  <a:srgbClr val="07A1D5"/>
                </a:solidFill>
                <a:latin typeface="Karla"/>
                <a:ea typeface="Karla"/>
                <a:cs typeface="Karla"/>
                <a:sym typeface="Karla"/>
              </a:rPr>
              <a:t> </a:t>
            </a:r>
            <a:r>
              <a:rPr lang="en">
                <a:solidFill>
                  <a:srgbClr val="114666"/>
                </a:solidFill>
                <a:latin typeface="Karla"/>
                <a:ea typeface="Karla"/>
                <a:cs typeface="Karla"/>
                <a:sym typeface="Karla"/>
              </a:rPr>
              <a:t>will bring you to all of the projects (survey forms) that you have saved in EpiCollect (login required). You’ll see the various survey projects that are ongoing. Click </a:t>
            </a:r>
            <a:r>
              <a:rPr b="1" lang="en">
                <a:solidFill>
                  <a:srgbClr val="07A1D5"/>
                </a:solidFill>
                <a:latin typeface="Karla"/>
                <a:ea typeface="Karla"/>
                <a:cs typeface="Karla"/>
                <a:sym typeface="Karla"/>
              </a:rPr>
              <a:t>Details</a:t>
            </a:r>
            <a:r>
              <a:rPr lang="en">
                <a:solidFill>
                  <a:srgbClr val="114666"/>
                </a:solidFill>
                <a:latin typeface="Karla"/>
                <a:ea typeface="Karla"/>
                <a:cs typeface="Karla"/>
                <a:sym typeface="Karla"/>
              </a:rPr>
              <a:t> under the project you want to work with. </a:t>
            </a:r>
            <a:r>
              <a:rPr lang="en">
                <a:solidFill>
                  <a:srgbClr val="114666"/>
                </a:solidFill>
                <a:latin typeface="Karla"/>
                <a:ea typeface="Karla"/>
                <a:cs typeface="Karla"/>
                <a:sym typeface="Karla"/>
              </a:rPr>
              <a:t> </a:t>
            </a:r>
            <a:endParaRPr>
              <a:solidFill>
                <a:srgbClr val="114666"/>
              </a:solidFill>
              <a:latin typeface="Karla"/>
              <a:ea typeface="Karla"/>
              <a:cs typeface="Karla"/>
              <a:sym typeface="Karla"/>
            </a:endParaRPr>
          </a:p>
        </p:txBody>
      </p:sp>
      <p:pic>
        <p:nvPicPr>
          <p:cNvPr id="463" name="Google Shape;463;p51"/>
          <p:cNvPicPr preferRelativeResize="0"/>
          <p:nvPr/>
        </p:nvPicPr>
        <p:blipFill rotWithShape="1">
          <a:blip r:embed="rId5">
            <a:alphaModFix/>
          </a:blip>
          <a:srcRect b="50634" l="0" r="0" t="0"/>
          <a:stretch/>
        </p:blipFill>
        <p:spPr>
          <a:xfrm>
            <a:off x="1378500" y="584775"/>
            <a:ext cx="6341525" cy="3256577"/>
          </a:xfrm>
          <a:prstGeom prst="rect">
            <a:avLst/>
          </a:prstGeom>
          <a:noFill/>
          <a:ln>
            <a:noFill/>
          </a:ln>
        </p:spPr>
      </p:pic>
      <p:sp>
        <p:nvSpPr>
          <p:cNvPr id="464" name="Google Shape;464;p51"/>
          <p:cNvSpPr/>
          <p:nvPr/>
        </p:nvSpPr>
        <p:spPr>
          <a:xfrm>
            <a:off x="2162175" y="3467100"/>
            <a:ext cx="476100" cy="256800"/>
          </a:xfrm>
          <a:prstGeom prst="roundRect">
            <a:avLst>
              <a:gd fmla="val 16667" name="adj"/>
            </a:avLst>
          </a:prstGeom>
          <a:noFill/>
          <a:ln cap="flat" cmpd="sng" w="28575">
            <a:solidFill>
              <a:srgbClr val="07A1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8FB"/>
        </a:solidFill>
      </p:bgPr>
    </p:bg>
    <p:spTree>
      <p:nvGrpSpPr>
        <p:cNvPr id="92" name="Shape 92"/>
        <p:cNvGrpSpPr/>
        <p:nvPr/>
      </p:nvGrpSpPr>
      <p:grpSpPr>
        <a:xfrm>
          <a:off x="0" y="0"/>
          <a:ext cx="0" cy="0"/>
          <a:chOff x="0" y="0"/>
          <a:chExt cx="0" cy="0"/>
        </a:xfrm>
      </p:grpSpPr>
      <p:sp>
        <p:nvSpPr>
          <p:cNvPr id="93" name="Google Shape;93;p16"/>
          <p:cNvSpPr/>
          <p:nvPr/>
        </p:nvSpPr>
        <p:spPr>
          <a:xfrm>
            <a:off x="5372350" y="954962"/>
            <a:ext cx="2906400" cy="29064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94" name="Google Shape;94;p16"/>
          <p:cNvSpPr txBox="1"/>
          <p:nvPr>
            <p:ph idx="4294967295" type="title"/>
          </p:nvPr>
        </p:nvSpPr>
        <p:spPr>
          <a:xfrm>
            <a:off x="466450" y="1525850"/>
            <a:ext cx="4258800" cy="19170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0" lang="en" sz="1800">
                <a:solidFill>
                  <a:srgbClr val="114666"/>
                </a:solidFill>
                <a:latin typeface="Karla"/>
                <a:ea typeface="Karla"/>
                <a:cs typeface="Karla"/>
                <a:sym typeface="Karla"/>
              </a:rPr>
              <a:t>Most startup energy access</a:t>
            </a:r>
            <a:r>
              <a:rPr b="0" lang="en" sz="1800">
                <a:solidFill>
                  <a:srgbClr val="114666"/>
                </a:solidFill>
                <a:latin typeface="Karla"/>
                <a:ea typeface="Karla"/>
                <a:cs typeface="Karla"/>
                <a:sym typeface="Karla"/>
              </a:rPr>
              <a:t> companies and organizations have the exact same need: gathering data in multiple formats - in an </a:t>
            </a:r>
            <a:r>
              <a:rPr lang="en" sz="1800">
                <a:solidFill>
                  <a:srgbClr val="114666"/>
                </a:solidFill>
                <a:latin typeface="Karla"/>
                <a:ea typeface="Karla"/>
                <a:cs typeface="Karla"/>
                <a:sym typeface="Karla"/>
              </a:rPr>
              <a:t>easy, reliable, </a:t>
            </a:r>
            <a:r>
              <a:rPr b="0" lang="en" sz="1800">
                <a:solidFill>
                  <a:srgbClr val="114666"/>
                </a:solidFill>
                <a:latin typeface="Karla"/>
                <a:ea typeface="Karla"/>
                <a:cs typeface="Karla"/>
                <a:sym typeface="Karla"/>
              </a:rPr>
              <a:t>and </a:t>
            </a:r>
            <a:r>
              <a:rPr lang="en" sz="1800">
                <a:solidFill>
                  <a:srgbClr val="114666"/>
                </a:solidFill>
                <a:latin typeface="Karla"/>
                <a:ea typeface="Karla"/>
                <a:cs typeface="Karla"/>
                <a:sym typeface="Karla"/>
              </a:rPr>
              <a:t>scalable </a:t>
            </a:r>
            <a:r>
              <a:rPr b="0" lang="en" sz="1800">
                <a:solidFill>
                  <a:srgbClr val="114666"/>
                </a:solidFill>
                <a:latin typeface="Karla"/>
                <a:ea typeface="Karla"/>
                <a:cs typeface="Karla"/>
                <a:sym typeface="Karla"/>
              </a:rPr>
              <a:t>way - and often in areas without network connectivity. </a:t>
            </a:r>
            <a:endParaRPr b="0" sz="1800">
              <a:solidFill>
                <a:srgbClr val="114666"/>
              </a:solidFill>
              <a:latin typeface="Karla"/>
              <a:ea typeface="Karla"/>
              <a:cs typeface="Karla"/>
              <a:sym typeface="Karla"/>
            </a:endParaRPr>
          </a:p>
          <a:p>
            <a:pPr indent="0" lvl="0" marL="457200" rtl="0" algn="l">
              <a:lnSpc>
                <a:spcPct val="115000"/>
              </a:lnSpc>
              <a:spcBef>
                <a:spcPts val="0"/>
              </a:spcBef>
              <a:spcAft>
                <a:spcPts val="0"/>
              </a:spcAft>
              <a:buNone/>
            </a:pPr>
            <a:r>
              <a:t/>
            </a:r>
            <a:endParaRPr b="0" sz="1800">
              <a:solidFill>
                <a:srgbClr val="114666"/>
              </a:solidFill>
              <a:latin typeface="Lato"/>
              <a:ea typeface="Lato"/>
              <a:cs typeface="Lato"/>
              <a:sym typeface="Lato"/>
            </a:endParaRPr>
          </a:p>
        </p:txBody>
      </p:sp>
      <p:pic>
        <p:nvPicPr>
          <p:cNvPr id="95" name="Google Shape;95;p16"/>
          <p:cNvPicPr preferRelativeResize="0"/>
          <p:nvPr/>
        </p:nvPicPr>
        <p:blipFill>
          <a:blip r:embed="rId3">
            <a:alphaModFix/>
          </a:blip>
          <a:stretch>
            <a:fillRect/>
          </a:stretch>
        </p:blipFill>
        <p:spPr>
          <a:xfrm>
            <a:off x="5910800" y="1562037"/>
            <a:ext cx="1829500" cy="184465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sp>
        <p:nvSpPr>
          <p:cNvPr id="469" name="Google Shape;469;p52"/>
          <p:cNvSpPr/>
          <p:nvPr/>
        </p:nvSpPr>
        <p:spPr>
          <a:xfrm>
            <a:off x="0" y="1946750"/>
            <a:ext cx="9144000" cy="3196500"/>
          </a:xfrm>
          <a:prstGeom prst="rect">
            <a:avLst/>
          </a:prstGeom>
          <a:solidFill>
            <a:srgbClr val="F3F8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70" name="Google Shape;470;p52"/>
          <p:cNvPicPr preferRelativeResize="0"/>
          <p:nvPr/>
        </p:nvPicPr>
        <p:blipFill>
          <a:blip r:embed="rId3">
            <a:alphaModFix/>
          </a:blip>
          <a:stretch>
            <a:fillRect/>
          </a:stretch>
        </p:blipFill>
        <p:spPr>
          <a:xfrm>
            <a:off x="761675" y="-167875"/>
            <a:ext cx="7625576" cy="4313201"/>
          </a:xfrm>
          <a:prstGeom prst="rect">
            <a:avLst/>
          </a:prstGeom>
          <a:noFill/>
          <a:ln>
            <a:noFill/>
          </a:ln>
        </p:spPr>
      </p:pic>
      <p:sp>
        <p:nvSpPr>
          <p:cNvPr id="471" name="Google Shape;471;p52"/>
          <p:cNvSpPr txBox="1"/>
          <p:nvPr/>
        </p:nvSpPr>
        <p:spPr>
          <a:xfrm>
            <a:off x="1276350" y="3848300"/>
            <a:ext cx="6487200" cy="80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114666"/>
                </a:solidFill>
                <a:latin typeface="Karla"/>
                <a:ea typeface="Karla"/>
                <a:cs typeface="Karla"/>
                <a:sym typeface="Karla"/>
              </a:rPr>
              <a:t>From the project homepage, click </a:t>
            </a:r>
            <a:r>
              <a:rPr b="1" lang="en">
                <a:solidFill>
                  <a:srgbClr val="07A1D5"/>
                </a:solidFill>
                <a:latin typeface="Karla"/>
                <a:ea typeface="Karla"/>
                <a:cs typeface="Karla"/>
                <a:sym typeface="Karla"/>
              </a:rPr>
              <a:t>Apps</a:t>
            </a:r>
            <a:r>
              <a:rPr lang="en">
                <a:solidFill>
                  <a:srgbClr val="114666"/>
                </a:solidFill>
                <a:latin typeface="Karla"/>
                <a:ea typeface="Karla"/>
                <a:cs typeface="Karla"/>
                <a:sym typeface="Karla"/>
              </a:rPr>
              <a:t> then click </a:t>
            </a:r>
            <a:r>
              <a:rPr b="1" lang="en">
                <a:solidFill>
                  <a:srgbClr val="07A1D5"/>
                </a:solidFill>
                <a:latin typeface="Karla"/>
                <a:ea typeface="Karla"/>
                <a:cs typeface="Karla"/>
                <a:sym typeface="Karla"/>
              </a:rPr>
              <a:t>Create New App</a:t>
            </a:r>
            <a:r>
              <a:rPr lang="en">
                <a:solidFill>
                  <a:srgbClr val="114666"/>
                </a:solidFill>
                <a:latin typeface="Karla"/>
                <a:ea typeface="Karla"/>
                <a:cs typeface="Karla"/>
                <a:sym typeface="Karla"/>
              </a:rPr>
              <a:t>. We will be creating the app that connects EpiCollect to Google Sheets. You will be prompted to name the app - we’ve called it </a:t>
            </a:r>
            <a:r>
              <a:rPr b="1" lang="en">
                <a:solidFill>
                  <a:srgbClr val="07A1D5"/>
                </a:solidFill>
                <a:latin typeface="Karla"/>
                <a:ea typeface="Karla"/>
                <a:cs typeface="Karla"/>
                <a:sym typeface="Karla"/>
              </a:rPr>
              <a:t>Field_Surveys_GS_Integration</a:t>
            </a:r>
            <a:r>
              <a:rPr lang="en">
                <a:solidFill>
                  <a:srgbClr val="114666"/>
                </a:solidFill>
                <a:latin typeface="Karla"/>
                <a:ea typeface="Karla"/>
                <a:cs typeface="Karla"/>
                <a:sym typeface="Karla"/>
              </a:rPr>
              <a:t>. Click </a:t>
            </a:r>
            <a:r>
              <a:rPr b="1" lang="en">
                <a:solidFill>
                  <a:srgbClr val="07A1D5"/>
                </a:solidFill>
                <a:latin typeface="Karla"/>
                <a:ea typeface="Karla"/>
                <a:cs typeface="Karla"/>
                <a:sym typeface="Karla"/>
              </a:rPr>
              <a:t>Create New App</a:t>
            </a:r>
            <a:r>
              <a:rPr lang="en">
                <a:solidFill>
                  <a:srgbClr val="114666"/>
                </a:solidFill>
                <a:latin typeface="Karla"/>
                <a:ea typeface="Karla"/>
                <a:cs typeface="Karla"/>
                <a:sym typeface="Karla"/>
              </a:rPr>
              <a:t>. </a:t>
            </a:r>
            <a:endParaRPr>
              <a:solidFill>
                <a:srgbClr val="114666"/>
              </a:solidFill>
              <a:latin typeface="Karla"/>
              <a:ea typeface="Karla"/>
              <a:cs typeface="Karla"/>
              <a:sym typeface="Karla"/>
            </a:endParaRPr>
          </a:p>
          <a:p>
            <a:pPr indent="0" lvl="0" marL="914400" rtl="0" algn="l">
              <a:spcBef>
                <a:spcPts val="0"/>
              </a:spcBef>
              <a:spcAft>
                <a:spcPts val="0"/>
              </a:spcAft>
              <a:buNone/>
            </a:pPr>
            <a:r>
              <a:rPr lang="en">
                <a:solidFill>
                  <a:srgbClr val="114666"/>
                </a:solidFill>
                <a:latin typeface="Karla"/>
                <a:ea typeface="Karla"/>
                <a:cs typeface="Karla"/>
                <a:sym typeface="Karla"/>
              </a:rPr>
              <a:t> </a:t>
            </a:r>
            <a:endParaRPr>
              <a:solidFill>
                <a:srgbClr val="114666"/>
              </a:solidFill>
              <a:latin typeface="Karla"/>
              <a:ea typeface="Karla"/>
              <a:cs typeface="Karla"/>
              <a:sym typeface="Karla"/>
            </a:endParaRPr>
          </a:p>
        </p:txBody>
      </p:sp>
      <p:pic>
        <p:nvPicPr>
          <p:cNvPr id="472" name="Google Shape;472;p52"/>
          <p:cNvPicPr preferRelativeResize="0"/>
          <p:nvPr/>
        </p:nvPicPr>
        <p:blipFill rotWithShape="1">
          <a:blip r:embed="rId4">
            <a:alphaModFix/>
          </a:blip>
          <a:srcRect b="0" l="0" r="0" t="0"/>
          <a:stretch/>
        </p:blipFill>
        <p:spPr>
          <a:xfrm>
            <a:off x="1343025" y="726975"/>
            <a:ext cx="6420524" cy="2867148"/>
          </a:xfrm>
          <a:prstGeom prst="rect">
            <a:avLst/>
          </a:prstGeom>
          <a:noFill/>
          <a:ln>
            <a:noFill/>
          </a:ln>
        </p:spPr>
      </p:pic>
      <p:sp>
        <p:nvSpPr>
          <p:cNvPr id="473" name="Google Shape;473;p52"/>
          <p:cNvSpPr/>
          <p:nvPr/>
        </p:nvSpPr>
        <p:spPr>
          <a:xfrm>
            <a:off x="2880750" y="3332455"/>
            <a:ext cx="309300" cy="309300"/>
          </a:xfrm>
          <a:prstGeom prst="ellipse">
            <a:avLst/>
          </a:prstGeom>
          <a:solidFill>
            <a:srgbClr val="07A1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52"/>
          <p:cNvSpPr txBox="1"/>
          <p:nvPr/>
        </p:nvSpPr>
        <p:spPr>
          <a:xfrm>
            <a:off x="2892758" y="3295725"/>
            <a:ext cx="285300" cy="267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solidFill>
                  <a:srgbClr val="FFFFFF"/>
                </a:solidFill>
                <a:latin typeface="Karla"/>
                <a:ea typeface="Karla"/>
                <a:cs typeface="Karla"/>
                <a:sym typeface="Karla"/>
              </a:rPr>
              <a:t>1</a:t>
            </a:r>
            <a:endParaRPr b="1" sz="1200">
              <a:solidFill>
                <a:srgbClr val="FFFFFF"/>
              </a:solidFill>
              <a:latin typeface="Karla"/>
              <a:ea typeface="Karla"/>
              <a:cs typeface="Karla"/>
              <a:sym typeface="Karla"/>
            </a:endParaRPr>
          </a:p>
        </p:txBody>
      </p:sp>
      <p:cxnSp>
        <p:nvCxnSpPr>
          <p:cNvPr id="475" name="Google Shape;475;p52"/>
          <p:cNvCxnSpPr/>
          <p:nvPr/>
        </p:nvCxnSpPr>
        <p:spPr>
          <a:xfrm rot="10800000">
            <a:off x="7095675" y="1691650"/>
            <a:ext cx="0" cy="723900"/>
          </a:xfrm>
          <a:prstGeom prst="straightConnector1">
            <a:avLst/>
          </a:prstGeom>
          <a:noFill/>
          <a:ln cap="flat" cmpd="sng" w="28575">
            <a:solidFill>
              <a:srgbClr val="07A1D5"/>
            </a:solidFill>
            <a:prstDash val="solid"/>
            <a:round/>
            <a:headEnd len="med" w="med" type="none"/>
            <a:tailEnd len="med" w="med" type="triangle"/>
          </a:ln>
        </p:spPr>
      </p:cxnSp>
      <p:sp>
        <p:nvSpPr>
          <p:cNvPr id="476" name="Google Shape;476;p52"/>
          <p:cNvSpPr/>
          <p:nvPr/>
        </p:nvSpPr>
        <p:spPr>
          <a:xfrm>
            <a:off x="6941025" y="2456305"/>
            <a:ext cx="309300" cy="309300"/>
          </a:xfrm>
          <a:prstGeom prst="ellipse">
            <a:avLst/>
          </a:prstGeom>
          <a:solidFill>
            <a:srgbClr val="07A1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52"/>
          <p:cNvSpPr txBox="1"/>
          <p:nvPr/>
        </p:nvSpPr>
        <p:spPr>
          <a:xfrm>
            <a:off x="6953033" y="2419575"/>
            <a:ext cx="285300" cy="267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solidFill>
                  <a:srgbClr val="FFFFFF"/>
                </a:solidFill>
                <a:latin typeface="Karla"/>
                <a:ea typeface="Karla"/>
                <a:cs typeface="Karla"/>
                <a:sym typeface="Karla"/>
              </a:rPr>
              <a:t>2</a:t>
            </a:r>
            <a:endParaRPr b="1" sz="1200">
              <a:solidFill>
                <a:srgbClr val="FFFFFF"/>
              </a:solidFill>
              <a:latin typeface="Karla"/>
              <a:ea typeface="Karla"/>
              <a:cs typeface="Karla"/>
              <a:sym typeface="Karla"/>
            </a:endParaRPr>
          </a:p>
        </p:txBody>
      </p:sp>
      <p:cxnSp>
        <p:nvCxnSpPr>
          <p:cNvPr id="478" name="Google Shape;478;p52"/>
          <p:cNvCxnSpPr/>
          <p:nvPr/>
        </p:nvCxnSpPr>
        <p:spPr>
          <a:xfrm rot="10800000">
            <a:off x="2057250" y="3468738"/>
            <a:ext cx="761700" cy="0"/>
          </a:xfrm>
          <a:prstGeom prst="straightConnector1">
            <a:avLst/>
          </a:prstGeom>
          <a:noFill/>
          <a:ln cap="flat" cmpd="sng" w="28575">
            <a:solidFill>
              <a:srgbClr val="07A1D5"/>
            </a:solidFill>
            <a:prstDash val="solid"/>
            <a:round/>
            <a:headEnd len="med" w="med" type="none"/>
            <a:tailEnd len="med" w="med" type="triangle"/>
          </a:ln>
        </p:spPr>
      </p:cxn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sp>
        <p:nvSpPr>
          <p:cNvPr id="483" name="Google Shape;483;p53"/>
          <p:cNvSpPr/>
          <p:nvPr/>
        </p:nvSpPr>
        <p:spPr>
          <a:xfrm>
            <a:off x="0" y="1946750"/>
            <a:ext cx="9144000" cy="3196500"/>
          </a:xfrm>
          <a:prstGeom prst="rect">
            <a:avLst/>
          </a:prstGeom>
          <a:solidFill>
            <a:srgbClr val="F3F8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84" name="Google Shape;484;p53"/>
          <p:cNvPicPr preferRelativeResize="0"/>
          <p:nvPr/>
        </p:nvPicPr>
        <p:blipFill>
          <a:blip r:embed="rId3">
            <a:alphaModFix/>
          </a:blip>
          <a:stretch>
            <a:fillRect/>
          </a:stretch>
        </p:blipFill>
        <p:spPr>
          <a:xfrm>
            <a:off x="761675" y="-167875"/>
            <a:ext cx="7625576" cy="4313201"/>
          </a:xfrm>
          <a:prstGeom prst="rect">
            <a:avLst/>
          </a:prstGeom>
          <a:noFill/>
          <a:ln>
            <a:noFill/>
          </a:ln>
        </p:spPr>
      </p:pic>
      <p:pic>
        <p:nvPicPr>
          <p:cNvPr id="485" name="Google Shape;485;p53"/>
          <p:cNvPicPr preferRelativeResize="0"/>
          <p:nvPr/>
        </p:nvPicPr>
        <p:blipFill rotWithShape="1">
          <a:blip r:embed="rId4">
            <a:alphaModFix/>
          </a:blip>
          <a:srcRect b="0" l="0" r="0" t="0"/>
          <a:stretch/>
        </p:blipFill>
        <p:spPr>
          <a:xfrm>
            <a:off x="1331699" y="716100"/>
            <a:ext cx="6450225" cy="2880425"/>
          </a:xfrm>
          <a:prstGeom prst="rect">
            <a:avLst/>
          </a:prstGeom>
          <a:noFill/>
          <a:ln>
            <a:noFill/>
          </a:ln>
        </p:spPr>
      </p:pic>
      <p:sp>
        <p:nvSpPr>
          <p:cNvPr id="486" name="Google Shape;486;p53"/>
          <p:cNvSpPr txBox="1"/>
          <p:nvPr/>
        </p:nvSpPr>
        <p:spPr>
          <a:xfrm>
            <a:off x="1331775" y="3848300"/>
            <a:ext cx="6450300" cy="80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114666"/>
                </a:solidFill>
                <a:latin typeface="Karla"/>
                <a:ea typeface="Karla"/>
                <a:cs typeface="Karla"/>
                <a:sym typeface="Karla"/>
              </a:rPr>
              <a:t>After the app is created, make note of the </a:t>
            </a:r>
            <a:r>
              <a:rPr b="1" lang="en">
                <a:solidFill>
                  <a:srgbClr val="07A1D5"/>
                </a:solidFill>
                <a:latin typeface="Karla"/>
                <a:ea typeface="Karla"/>
                <a:cs typeface="Karla"/>
                <a:sym typeface="Karla"/>
              </a:rPr>
              <a:t>Client ID</a:t>
            </a:r>
            <a:r>
              <a:rPr lang="en">
                <a:solidFill>
                  <a:srgbClr val="114666"/>
                </a:solidFill>
                <a:latin typeface="Karla"/>
                <a:ea typeface="Karla"/>
                <a:cs typeface="Karla"/>
                <a:sym typeface="Karla"/>
              </a:rPr>
              <a:t>,</a:t>
            </a:r>
            <a:r>
              <a:rPr lang="en">
                <a:solidFill>
                  <a:srgbClr val="07A1D5"/>
                </a:solidFill>
                <a:latin typeface="Karla"/>
                <a:ea typeface="Karla"/>
                <a:cs typeface="Karla"/>
                <a:sym typeface="Karla"/>
              </a:rPr>
              <a:t> </a:t>
            </a:r>
            <a:r>
              <a:rPr b="1" lang="en">
                <a:solidFill>
                  <a:srgbClr val="07A1D5"/>
                </a:solidFill>
                <a:latin typeface="Karla"/>
                <a:ea typeface="Karla"/>
                <a:cs typeface="Karla"/>
                <a:sym typeface="Karla"/>
              </a:rPr>
              <a:t>Client Secret</a:t>
            </a:r>
            <a:r>
              <a:rPr lang="en">
                <a:solidFill>
                  <a:srgbClr val="114666"/>
                </a:solidFill>
                <a:latin typeface="Karla"/>
                <a:ea typeface="Karla"/>
                <a:cs typeface="Karla"/>
                <a:sym typeface="Karla"/>
              </a:rPr>
              <a:t>, and the </a:t>
            </a:r>
            <a:r>
              <a:rPr b="1" lang="en">
                <a:solidFill>
                  <a:srgbClr val="07A1D5"/>
                </a:solidFill>
                <a:latin typeface="Karla"/>
                <a:ea typeface="Karla"/>
                <a:cs typeface="Karla"/>
                <a:sym typeface="Karla"/>
              </a:rPr>
              <a:t>http version of the project name.</a:t>
            </a:r>
            <a:r>
              <a:rPr i="1" lang="en">
                <a:solidFill>
                  <a:srgbClr val="114666"/>
                </a:solidFill>
                <a:latin typeface="Karla"/>
                <a:ea typeface="Karla"/>
                <a:cs typeface="Karla"/>
                <a:sym typeface="Karla"/>
              </a:rPr>
              <a:t> </a:t>
            </a:r>
            <a:r>
              <a:rPr lang="en">
                <a:solidFill>
                  <a:srgbClr val="114666"/>
                </a:solidFill>
                <a:latin typeface="Karla"/>
                <a:ea typeface="Karla"/>
                <a:cs typeface="Karla"/>
                <a:sym typeface="Karla"/>
              </a:rPr>
              <a:t>Don’t close this browser tab yet! We will be coming back to the information on this page later. </a:t>
            </a:r>
            <a:endParaRPr>
              <a:solidFill>
                <a:srgbClr val="114666"/>
              </a:solidFill>
              <a:latin typeface="Karla"/>
              <a:ea typeface="Karla"/>
              <a:cs typeface="Karla"/>
              <a:sym typeface="Karla"/>
            </a:endParaRPr>
          </a:p>
          <a:p>
            <a:pPr indent="0" lvl="0" marL="914400" rtl="0" algn="l">
              <a:spcBef>
                <a:spcPts val="0"/>
              </a:spcBef>
              <a:spcAft>
                <a:spcPts val="0"/>
              </a:spcAft>
              <a:buNone/>
            </a:pPr>
            <a:r>
              <a:rPr lang="en">
                <a:solidFill>
                  <a:srgbClr val="114666"/>
                </a:solidFill>
                <a:latin typeface="Karla"/>
                <a:ea typeface="Karla"/>
                <a:cs typeface="Karla"/>
                <a:sym typeface="Karla"/>
              </a:rPr>
              <a:t> </a:t>
            </a:r>
            <a:endParaRPr>
              <a:solidFill>
                <a:srgbClr val="114666"/>
              </a:solidFill>
              <a:latin typeface="Karla"/>
              <a:ea typeface="Karla"/>
              <a:cs typeface="Karla"/>
              <a:sym typeface="Karla"/>
            </a:endParaRPr>
          </a:p>
        </p:txBody>
      </p:sp>
      <p:cxnSp>
        <p:nvCxnSpPr>
          <p:cNvPr id="487" name="Google Shape;487;p53"/>
          <p:cNvCxnSpPr/>
          <p:nvPr/>
        </p:nvCxnSpPr>
        <p:spPr>
          <a:xfrm rot="10800000">
            <a:off x="4046513" y="2349950"/>
            <a:ext cx="1020600" cy="1472700"/>
          </a:xfrm>
          <a:prstGeom prst="straightConnector1">
            <a:avLst/>
          </a:prstGeom>
          <a:noFill/>
          <a:ln cap="flat" cmpd="sng" w="28575">
            <a:solidFill>
              <a:srgbClr val="07A1D5"/>
            </a:solidFill>
            <a:prstDash val="solid"/>
            <a:round/>
            <a:headEnd len="sm" w="sm" type="none"/>
            <a:tailEnd len="med" w="med" type="triangle"/>
          </a:ln>
        </p:spPr>
      </p:cxnSp>
      <p:cxnSp>
        <p:nvCxnSpPr>
          <p:cNvPr id="488" name="Google Shape;488;p53"/>
          <p:cNvCxnSpPr>
            <a:endCxn id="486" idx="1"/>
          </p:cNvCxnSpPr>
          <p:nvPr/>
        </p:nvCxnSpPr>
        <p:spPr>
          <a:xfrm rot="5400000">
            <a:off x="951525" y="1848650"/>
            <a:ext cx="2781900" cy="2021400"/>
          </a:xfrm>
          <a:prstGeom prst="bentConnector4">
            <a:avLst>
              <a:gd fmla="val 42775" name="adj1"/>
              <a:gd fmla="val 111780" name="adj2"/>
            </a:avLst>
          </a:prstGeom>
          <a:noFill/>
          <a:ln cap="flat" cmpd="sng" w="28575">
            <a:solidFill>
              <a:srgbClr val="07A1D5"/>
            </a:solidFill>
            <a:prstDash val="solid"/>
            <a:round/>
            <a:headEnd len="med" w="med" type="triangle"/>
            <a:tailEnd len="med" w="med" type="none"/>
          </a:ln>
        </p:spPr>
      </p:cxnSp>
      <p:sp>
        <p:nvSpPr>
          <p:cNvPr id="489" name="Google Shape;489;p53"/>
          <p:cNvSpPr/>
          <p:nvPr/>
        </p:nvSpPr>
        <p:spPr>
          <a:xfrm>
            <a:off x="3271850" y="1200150"/>
            <a:ext cx="681000" cy="185100"/>
          </a:xfrm>
          <a:prstGeom prst="roundRect">
            <a:avLst>
              <a:gd fmla="val 16667" name="adj"/>
            </a:avLst>
          </a:prstGeom>
          <a:noFill/>
          <a:ln cap="flat" cmpd="sng" w="28575">
            <a:solidFill>
              <a:srgbClr val="07A1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53"/>
          <p:cNvSpPr/>
          <p:nvPr/>
        </p:nvSpPr>
        <p:spPr>
          <a:xfrm>
            <a:off x="3835500" y="2138375"/>
            <a:ext cx="269700" cy="146400"/>
          </a:xfrm>
          <a:prstGeom prst="roundRect">
            <a:avLst>
              <a:gd fmla="val 16667" name="adj"/>
            </a:avLst>
          </a:prstGeom>
          <a:noFill/>
          <a:ln cap="flat" cmpd="sng" w="28575">
            <a:solidFill>
              <a:srgbClr val="07A1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53"/>
          <p:cNvSpPr/>
          <p:nvPr/>
        </p:nvSpPr>
        <p:spPr>
          <a:xfrm>
            <a:off x="4149825" y="2138375"/>
            <a:ext cx="1779600" cy="146400"/>
          </a:xfrm>
          <a:prstGeom prst="roundRect">
            <a:avLst>
              <a:gd fmla="val 16667" name="adj"/>
            </a:avLst>
          </a:prstGeom>
          <a:noFill/>
          <a:ln cap="flat" cmpd="sng" w="28575">
            <a:solidFill>
              <a:srgbClr val="07A1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92" name="Google Shape;492;p53"/>
          <p:cNvCxnSpPr/>
          <p:nvPr/>
        </p:nvCxnSpPr>
        <p:spPr>
          <a:xfrm rot="10800000">
            <a:off x="5061813" y="2349950"/>
            <a:ext cx="1020600" cy="1472700"/>
          </a:xfrm>
          <a:prstGeom prst="straightConnector1">
            <a:avLst/>
          </a:prstGeom>
          <a:noFill/>
          <a:ln cap="flat" cmpd="sng" w="28575">
            <a:solidFill>
              <a:srgbClr val="07A1D5"/>
            </a:solidFill>
            <a:prstDash val="solid"/>
            <a:round/>
            <a:headEnd len="sm" w="sm" type="none"/>
            <a:tailEnd len="med" w="med" type="triangle"/>
          </a:ln>
        </p:spPr>
      </p:cxn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6" name="Shape 496"/>
        <p:cNvGrpSpPr/>
        <p:nvPr/>
      </p:nvGrpSpPr>
      <p:grpSpPr>
        <a:xfrm>
          <a:off x="0" y="0"/>
          <a:ext cx="0" cy="0"/>
          <a:chOff x="0" y="0"/>
          <a:chExt cx="0" cy="0"/>
        </a:xfrm>
      </p:grpSpPr>
      <p:sp>
        <p:nvSpPr>
          <p:cNvPr id="497" name="Google Shape;497;p54"/>
          <p:cNvSpPr/>
          <p:nvPr/>
        </p:nvSpPr>
        <p:spPr>
          <a:xfrm>
            <a:off x="0" y="1946750"/>
            <a:ext cx="9144000" cy="3196500"/>
          </a:xfrm>
          <a:prstGeom prst="rect">
            <a:avLst/>
          </a:prstGeom>
          <a:solidFill>
            <a:srgbClr val="F3F8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98" name="Google Shape;498;p54"/>
          <p:cNvPicPr preferRelativeResize="0"/>
          <p:nvPr/>
        </p:nvPicPr>
        <p:blipFill>
          <a:blip r:embed="rId3">
            <a:alphaModFix/>
          </a:blip>
          <a:stretch>
            <a:fillRect/>
          </a:stretch>
        </p:blipFill>
        <p:spPr>
          <a:xfrm>
            <a:off x="761675" y="-244075"/>
            <a:ext cx="7625576" cy="4313201"/>
          </a:xfrm>
          <a:prstGeom prst="rect">
            <a:avLst/>
          </a:prstGeom>
          <a:noFill/>
          <a:ln>
            <a:noFill/>
          </a:ln>
        </p:spPr>
      </p:pic>
      <p:sp>
        <p:nvSpPr>
          <p:cNvPr id="499" name="Google Shape;499;p54"/>
          <p:cNvSpPr txBox="1"/>
          <p:nvPr/>
        </p:nvSpPr>
        <p:spPr>
          <a:xfrm>
            <a:off x="1331775" y="3705425"/>
            <a:ext cx="6450300" cy="115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114666"/>
                </a:solidFill>
                <a:latin typeface="Karla"/>
                <a:ea typeface="Karla"/>
                <a:cs typeface="Karla"/>
                <a:sym typeface="Karla"/>
              </a:rPr>
              <a:t>From your Google Drive, open a new blank Google Sheet and give it a name. We’ve called ours </a:t>
            </a:r>
            <a:r>
              <a:rPr b="1" lang="en">
                <a:solidFill>
                  <a:srgbClr val="07A1D5"/>
                </a:solidFill>
                <a:latin typeface="Karla"/>
                <a:ea typeface="Karla"/>
                <a:cs typeface="Karla"/>
                <a:sym typeface="Karla"/>
              </a:rPr>
              <a:t>Field_Survey_Project</a:t>
            </a:r>
            <a:r>
              <a:rPr lang="en">
                <a:solidFill>
                  <a:srgbClr val="114666"/>
                </a:solidFill>
                <a:latin typeface="Karla"/>
                <a:ea typeface="Karla"/>
                <a:cs typeface="Karla"/>
                <a:sym typeface="Karla"/>
              </a:rPr>
              <a:t>. With the Sheet open, open the </a:t>
            </a:r>
            <a:r>
              <a:rPr b="1" lang="en">
                <a:solidFill>
                  <a:srgbClr val="07A1D5"/>
                </a:solidFill>
                <a:latin typeface="Karla"/>
                <a:ea typeface="Karla"/>
                <a:cs typeface="Karla"/>
                <a:sym typeface="Karla"/>
              </a:rPr>
              <a:t>Tools</a:t>
            </a:r>
            <a:r>
              <a:rPr lang="en">
                <a:solidFill>
                  <a:srgbClr val="114666"/>
                </a:solidFill>
                <a:latin typeface="Karla"/>
                <a:ea typeface="Karla"/>
                <a:cs typeface="Karla"/>
                <a:sym typeface="Karla"/>
              </a:rPr>
              <a:t> tab and select </a:t>
            </a:r>
            <a:r>
              <a:rPr b="1" lang="en">
                <a:solidFill>
                  <a:srgbClr val="07A1D5"/>
                </a:solidFill>
                <a:latin typeface="Karla"/>
                <a:ea typeface="Karla"/>
                <a:cs typeface="Karla"/>
                <a:sym typeface="Karla"/>
              </a:rPr>
              <a:t>Script editor</a:t>
            </a:r>
            <a:r>
              <a:rPr lang="en">
                <a:solidFill>
                  <a:srgbClr val="114666"/>
                </a:solidFill>
                <a:latin typeface="Karla"/>
                <a:ea typeface="Karla"/>
                <a:cs typeface="Karla"/>
                <a:sym typeface="Karla"/>
              </a:rPr>
              <a:t>. This will open the Script Editor in a new browser tab. Note: At this point, the Script Editor should only contain </a:t>
            </a:r>
            <a:r>
              <a:rPr i="1" lang="en">
                <a:solidFill>
                  <a:srgbClr val="114666"/>
                </a:solidFill>
                <a:latin typeface="Karla"/>
                <a:ea typeface="Karla"/>
                <a:cs typeface="Karla"/>
                <a:sym typeface="Karla"/>
              </a:rPr>
              <a:t>function myFunction</a:t>
            </a:r>
            <a:r>
              <a:rPr lang="en">
                <a:solidFill>
                  <a:srgbClr val="114666"/>
                </a:solidFill>
                <a:latin typeface="Karla"/>
                <a:ea typeface="Karla"/>
                <a:cs typeface="Karla"/>
                <a:sym typeface="Karla"/>
              </a:rPr>
              <a:t>. If there is existing code in the Script Editor, see your system administrator.</a:t>
            </a:r>
            <a:endParaRPr>
              <a:solidFill>
                <a:srgbClr val="114666"/>
              </a:solidFill>
              <a:latin typeface="Karla"/>
              <a:ea typeface="Karla"/>
              <a:cs typeface="Karla"/>
              <a:sym typeface="Karla"/>
            </a:endParaRPr>
          </a:p>
          <a:p>
            <a:pPr indent="0" lvl="0" marL="914400" rtl="0" algn="l">
              <a:spcBef>
                <a:spcPts val="0"/>
              </a:spcBef>
              <a:spcAft>
                <a:spcPts val="0"/>
              </a:spcAft>
              <a:buNone/>
            </a:pPr>
            <a:r>
              <a:rPr lang="en">
                <a:solidFill>
                  <a:srgbClr val="114666"/>
                </a:solidFill>
                <a:latin typeface="Karla"/>
                <a:ea typeface="Karla"/>
                <a:cs typeface="Karla"/>
                <a:sym typeface="Karla"/>
              </a:rPr>
              <a:t> </a:t>
            </a:r>
            <a:endParaRPr>
              <a:solidFill>
                <a:srgbClr val="114666"/>
              </a:solidFill>
              <a:latin typeface="Karla"/>
              <a:ea typeface="Karla"/>
              <a:cs typeface="Karla"/>
              <a:sym typeface="Karla"/>
            </a:endParaRPr>
          </a:p>
        </p:txBody>
      </p:sp>
      <p:pic>
        <p:nvPicPr>
          <p:cNvPr id="500" name="Google Shape;500;p54"/>
          <p:cNvPicPr preferRelativeResize="0"/>
          <p:nvPr/>
        </p:nvPicPr>
        <p:blipFill rotWithShape="1">
          <a:blip r:embed="rId4">
            <a:alphaModFix/>
          </a:blip>
          <a:srcRect b="7477" l="0" r="0" t="12457"/>
          <a:stretch/>
        </p:blipFill>
        <p:spPr>
          <a:xfrm>
            <a:off x="1331775" y="648025"/>
            <a:ext cx="6450300" cy="2903484"/>
          </a:xfrm>
          <a:prstGeom prst="rect">
            <a:avLst/>
          </a:prstGeom>
          <a:noFill/>
          <a:ln>
            <a:noFill/>
          </a:ln>
        </p:spPr>
      </p:pic>
      <p:pic>
        <p:nvPicPr>
          <p:cNvPr id="501" name="Google Shape;501;p54"/>
          <p:cNvPicPr preferRelativeResize="0"/>
          <p:nvPr/>
        </p:nvPicPr>
        <p:blipFill rotWithShape="1">
          <a:blip r:embed="rId5">
            <a:alphaModFix/>
          </a:blip>
          <a:srcRect b="59563" l="0" r="64807" t="0"/>
          <a:stretch/>
        </p:blipFill>
        <p:spPr>
          <a:xfrm>
            <a:off x="4733925" y="2005075"/>
            <a:ext cx="3218050" cy="1651200"/>
          </a:xfrm>
          <a:prstGeom prst="rect">
            <a:avLst/>
          </a:prstGeom>
          <a:noFill/>
          <a:ln cap="flat" cmpd="sng" w="19050">
            <a:solidFill>
              <a:srgbClr val="07A1D5"/>
            </a:solidFill>
            <a:prstDash val="solid"/>
            <a:round/>
            <a:headEnd len="sm" w="sm" type="none"/>
            <a:tailEnd len="sm" w="sm" type="none"/>
          </a:ln>
        </p:spPr>
      </p:pic>
      <p:cxnSp>
        <p:nvCxnSpPr>
          <p:cNvPr id="502" name="Google Shape;502;p54"/>
          <p:cNvCxnSpPr/>
          <p:nvPr/>
        </p:nvCxnSpPr>
        <p:spPr>
          <a:xfrm>
            <a:off x="3638238" y="1327100"/>
            <a:ext cx="1000500" cy="882600"/>
          </a:xfrm>
          <a:prstGeom prst="straightConnector1">
            <a:avLst/>
          </a:prstGeom>
          <a:noFill/>
          <a:ln cap="flat" cmpd="sng" w="28575">
            <a:solidFill>
              <a:srgbClr val="07A1D5"/>
            </a:solidFill>
            <a:prstDash val="dash"/>
            <a:round/>
            <a:headEnd len="sm" w="sm" type="none"/>
            <a:tailEnd len="med" w="med" type="triangle"/>
          </a:ln>
        </p:spPr>
      </p:cxn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6" name="Shape 506"/>
        <p:cNvGrpSpPr/>
        <p:nvPr/>
      </p:nvGrpSpPr>
      <p:grpSpPr>
        <a:xfrm>
          <a:off x="0" y="0"/>
          <a:ext cx="0" cy="0"/>
          <a:chOff x="0" y="0"/>
          <a:chExt cx="0" cy="0"/>
        </a:xfrm>
      </p:grpSpPr>
      <p:sp>
        <p:nvSpPr>
          <p:cNvPr id="507" name="Google Shape;507;p55"/>
          <p:cNvSpPr/>
          <p:nvPr/>
        </p:nvSpPr>
        <p:spPr>
          <a:xfrm>
            <a:off x="0" y="1946750"/>
            <a:ext cx="9144000" cy="3196500"/>
          </a:xfrm>
          <a:prstGeom prst="rect">
            <a:avLst/>
          </a:prstGeom>
          <a:solidFill>
            <a:srgbClr val="F3F8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08" name="Google Shape;508;p55"/>
          <p:cNvPicPr preferRelativeResize="0"/>
          <p:nvPr/>
        </p:nvPicPr>
        <p:blipFill>
          <a:blip r:embed="rId3">
            <a:alphaModFix/>
          </a:blip>
          <a:stretch>
            <a:fillRect/>
          </a:stretch>
        </p:blipFill>
        <p:spPr>
          <a:xfrm>
            <a:off x="761675" y="-244075"/>
            <a:ext cx="7625576" cy="4313201"/>
          </a:xfrm>
          <a:prstGeom prst="rect">
            <a:avLst/>
          </a:prstGeom>
          <a:noFill/>
          <a:ln>
            <a:noFill/>
          </a:ln>
        </p:spPr>
      </p:pic>
      <p:sp>
        <p:nvSpPr>
          <p:cNvPr id="509" name="Google Shape;509;p55"/>
          <p:cNvSpPr txBox="1"/>
          <p:nvPr/>
        </p:nvSpPr>
        <p:spPr>
          <a:xfrm>
            <a:off x="1331775" y="3705425"/>
            <a:ext cx="6450300" cy="115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114666"/>
                </a:solidFill>
                <a:latin typeface="Karla"/>
                <a:ea typeface="Karla"/>
                <a:cs typeface="Karla"/>
                <a:sym typeface="Karla"/>
              </a:rPr>
              <a:t>Copy the entire script, found </a:t>
            </a:r>
            <a:r>
              <a:rPr lang="en" u="sng">
                <a:solidFill>
                  <a:srgbClr val="07A1D5"/>
                </a:solidFill>
                <a:latin typeface="Karla"/>
                <a:ea typeface="Karla"/>
                <a:cs typeface="Karla"/>
                <a:sym typeface="Karla"/>
                <a:hlinkClick r:id="rId4">
                  <a:extLst>
                    <a:ext uri="{A12FA001-AC4F-418D-AE19-62706E023703}">
                      <ahyp:hlinkClr val="tx"/>
                    </a:ext>
                  </a:extLst>
                </a:hlinkClick>
              </a:rPr>
              <a:t>here</a:t>
            </a:r>
            <a:r>
              <a:rPr lang="en">
                <a:solidFill>
                  <a:srgbClr val="114666"/>
                </a:solidFill>
                <a:latin typeface="Karla"/>
                <a:ea typeface="Karla"/>
                <a:cs typeface="Karla"/>
                <a:sym typeface="Karla"/>
              </a:rPr>
              <a:t>, and paste it in the Script Editor, replacing all of the existing text. Save the project, and you will be prompted to give the script a name. We have called the project </a:t>
            </a:r>
            <a:r>
              <a:rPr b="1" lang="en">
                <a:solidFill>
                  <a:srgbClr val="07A1D5"/>
                </a:solidFill>
                <a:latin typeface="Karla"/>
                <a:ea typeface="Karla"/>
                <a:cs typeface="Karla"/>
                <a:sym typeface="Karla"/>
              </a:rPr>
              <a:t>Field_Survey_Project_Script</a:t>
            </a:r>
            <a:r>
              <a:rPr lang="en">
                <a:solidFill>
                  <a:srgbClr val="114666"/>
                </a:solidFill>
                <a:latin typeface="Karla"/>
                <a:ea typeface="Karla"/>
                <a:cs typeface="Karla"/>
                <a:sym typeface="Karla"/>
              </a:rPr>
              <a:t>. This script pulls the data from the EpiCollect 5 server and arranges it on your Google Sheet. </a:t>
            </a:r>
            <a:endParaRPr>
              <a:solidFill>
                <a:srgbClr val="114666"/>
              </a:solidFill>
              <a:latin typeface="Karla"/>
              <a:ea typeface="Karla"/>
              <a:cs typeface="Karla"/>
              <a:sym typeface="Karla"/>
            </a:endParaRPr>
          </a:p>
          <a:p>
            <a:pPr indent="0" lvl="0" marL="914400" rtl="0" algn="l">
              <a:spcBef>
                <a:spcPts val="0"/>
              </a:spcBef>
              <a:spcAft>
                <a:spcPts val="0"/>
              </a:spcAft>
              <a:buNone/>
            </a:pPr>
            <a:r>
              <a:rPr lang="en">
                <a:solidFill>
                  <a:srgbClr val="114666"/>
                </a:solidFill>
                <a:latin typeface="Karla"/>
                <a:ea typeface="Karla"/>
                <a:cs typeface="Karla"/>
                <a:sym typeface="Karla"/>
              </a:rPr>
              <a:t> </a:t>
            </a:r>
            <a:endParaRPr>
              <a:solidFill>
                <a:srgbClr val="114666"/>
              </a:solidFill>
              <a:latin typeface="Karla"/>
              <a:ea typeface="Karla"/>
              <a:cs typeface="Karla"/>
              <a:sym typeface="Karla"/>
            </a:endParaRPr>
          </a:p>
        </p:txBody>
      </p:sp>
      <p:pic>
        <p:nvPicPr>
          <p:cNvPr id="510" name="Google Shape;510;p55"/>
          <p:cNvPicPr preferRelativeResize="0"/>
          <p:nvPr/>
        </p:nvPicPr>
        <p:blipFill rotWithShape="1">
          <a:blip r:embed="rId5">
            <a:alphaModFix/>
          </a:blip>
          <a:srcRect b="0" l="0" r="0" t="0"/>
          <a:stretch/>
        </p:blipFill>
        <p:spPr>
          <a:xfrm>
            <a:off x="1331775" y="650527"/>
            <a:ext cx="6450300" cy="2880423"/>
          </a:xfrm>
          <a:prstGeom prst="rect">
            <a:avLst/>
          </a:prstGeom>
          <a:noFill/>
          <a:ln>
            <a:noFill/>
          </a:ln>
        </p:spPr>
      </p:pic>
      <p:cxnSp>
        <p:nvCxnSpPr>
          <p:cNvPr id="511" name="Google Shape;511;p55"/>
          <p:cNvCxnSpPr/>
          <p:nvPr/>
        </p:nvCxnSpPr>
        <p:spPr>
          <a:xfrm rot="10800000">
            <a:off x="2133150" y="1091575"/>
            <a:ext cx="0" cy="723900"/>
          </a:xfrm>
          <a:prstGeom prst="straightConnector1">
            <a:avLst/>
          </a:prstGeom>
          <a:noFill/>
          <a:ln cap="flat" cmpd="sng" w="28575">
            <a:solidFill>
              <a:srgbClr val="07A1D5"/>
            </a:solidFill>
            <a:prstDash val="solid"/>
            <a:round/>
            <a:headEnd len="med" w="med" type="none"/>
            <a:tailEnd len="med" w="med" type="triangle"/>
          </a:ln>
        </p:spPr>
      </p:cxn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5" name="Shape 515"/>
        <p:cNvGrpSpPr/>
        <p:nvPr/>
      </p:nvGrpSpPr>
      <p:grpSpPr>
        <a:xfrm>
          <a:off x="0" y="0"/>
          <a:ext cx="0" cy="0"/>
          <a:chOff x="0" y="0"/>
          <a:chExt cx="0" cy="0"/>
        </a:xfrm>
      </p:grpSpPr>
      <p:pic>
        <p:nvPicPr>
          <p:cNvPr id="516" name="Google Shape;516;p56"/>
          <p:cNvPicPr preferRelativeResize="0"/>
          <p:nvPr/>
        </p:nvPicPr>
        <p:blipFill>
          <a:blip r:embed="rId3">
            <a:alphaModFix/>
          </a:blip>
          <a:stretch>
            <a:fillRect/>
          </a:stretch>
        </p:blipFill>
        <p:spPr>
          <a:xfrm>
            <a:off x="861875" y="-1"/>
            <a:ext cx="7477498" cy="3671301"/>
          </a:xfrm>
          <a:prstGeom prst="rect">
            <a:avLst/>
          </a:prstGeom>
          <a:noFill/>
          <a:ln>
            <a:noFill/>
          </a:ln>
        </p:spPr>
      </p:pic>
      <p:sp>
        <p:nvSpPr>
          <p:cNvPr id="517" name="Google Shape;517;p56"/>
          <p:cNvSpPr/>
          <p:nvPr/>
        </p:nvSpPr>
        <p:spPr>
          <a:xfrm>
            <a:off x="0" y="3409950"/>
            <a:ext cx="9144000" cy="1733400"/>
          </a:xfrm>
          <a:prstGeom prst="rect">
            <a:avLst/>
          </a:prstGeom>
          <a:solidFill>
            <a:srgbClr val="F3F8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56"/>
          <p:cNvSpPr txBox="1"/>
          <p:nvPr/>
        </p:nvSpPr>
        <p:spPr>
          <a:xfrm>
            <a:off x="363850" y="3489925"/>
            <a:ext cx="8567100" cy="163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114666"/>
                </a:solidFill>
                <a:latin typeface="Karla"/>
                <a:ea typeface="Karla"/>
                <a:cs typeface="Karla"/>
                <a:sym typeface="Karla"/>
              </a:rPr>
              <a:t>After the script is saved, refresh the Google Sheet. Don’t panic - it will automatically close the script editor. After refreshing, you will see a new menu called </a:t>
            </a:r>
            <a:r>
              <a:rPr b="1" lang="en">
                <a:solidFill>
                  <a:srgbClr val="07A1D5"/>
                </a:solidFill>
                <a:latin typeface="Karla"/>
                <a:ea typeface="Karla"/>
                <a:cs typeface="Karla"/>
                <a:sym typeface="Karla"/>
              </a:rPr>
              <a:t>EpiCollect 5</a:t>
            </a:r>
            <a:r>
              <a:rPr lang="en">
                <a:solidFill>
                  <a:srgbClr val="114666"/>
                </a:solidFill>
                <a:latin typeface="Karla"/>
                <a:ea typeface="Karla"/>
                <a:cs typeface="Karla"/>
                <a:sym typeface="Karla"/>
              </a:rPr>
              <a:t>. Open the new menu and click </a:t>
            </a:r>
            <a:r>
              <a:rPr b="1" lang="en">
                <a:solidFill>
                  <a:srgbClr val="07A1D5"/>
                </a:solidFill>
                <a:latin typeface="Karla"/>
                <a:ea typeface="Karla"/>
                <a:cs typeface="Karla"/>
                <a:sym typeface="Karla"/>
              </a:rPr>
              <a:t>Get Survey Data</a:t>
            </a:r>
            <a:r>
              <a:rPr lang="en">
                <a:solidFill>
                  <a:srgbClr val="114666"/>
                </a:solidFill>
                <a:latin typeface="Karla"/>
                <a:ea typeface="Karla"/>
                <a:cs typeface="Karla"/>
                <a:sym typeface="Karla"/>
              </a:rPr>
              <a:t>. You will be prompted to authorize the script: click </a:t>
            </a:r>
            <a:r>
              <a:rPr b="1" lang="en">
                <a:solidFill>
                  <a:srgbClr val="07A1D5"/>
                </a:solidFill>
                <a:latin typeface="Karla"/>
                <a:ea typeface="Karla"/>
                <a:cs typeface="Karla"/>
                <a:sym typeface="Karla"/>
              </a:rPr>
              <a:t>Continue</a:t>
            </a:r>
            <a:r>
              <a:rPr lang="en">
                <a:solidFill>
                  <a:srgbClr val="114666"/>
                </a:solidFill>
                <a:latin typeface="Karla"/>
                <a:ea typeface="Karla"/>
                <a:cs typeface="Karla"/>
                <a:sym typeface="Karla"/>
              </a:rPr>
              <a:t>, login, and authorize the script. You will be prompted to confirm if the data collected is Public-? Click No, if the survey form created to collect data is only available for private access.  Also prompted to enter information about the survey: the Client ID, Client Secret, and the Name of Your Survey.</a:t>
            </a:r>
            <a:endParaRPr>
              <a:solidFill>
                <a:srgbClr val="114666"/>
              </a:solidFill>
              <a:latin typeface="Karla"/>
              <a:ea typeface="Karla"/>
              <a:cs typeface="Karla"/>
              <a:sym typeface="Karla"/>
            </a:endParaRPr>
          </a:p>
          <a:p>
            <a:pPr indent="0" lvl="0" marL="914400" rtl="0" algn="l">
              <a:spcBef>
                <a:spcPts val="0"/>
              </a:spcBef>
              <a:spcAft>
                <a:spcPts val="0"/>
              </a:spcAft>
              <a:buNone/>
            </a:pPr>
            <a:r>
              <a:rPr lang="en">
                <a:solidFill>
                  <a:srgbClr val="114666"/>
                </a:solidFill>
                <a:latin typeface="Karla"/>
                <a:ea typeface="Karla"/>
                <a:cs typeface="Karla"/>
                <a:sym typeface="Karla"/>
              </a:rPr>
              <a:t> </a:t>
            </a:r>
            <a:endParaRPr>
              <a:solidFill>
                <a:srgbClr val="114666"/>
              </a:solidFill>
              <a:latin typeface="Karla"/>
              <a:ea typeface="Karla"/>
              <a:cs typeface="Karla"/>
              <a:sym typeface="Karla"/>
            </a:endParaRPr>
          </a:p>
        </p:txBody>
      </p:sp>
      <p:pic>
        <p:nvPicPr>
          <p:cNvPr id="519" name="Google Shape;519;p56"/>
          <p:cNvPicPr preferRelativeResize="0"/>
          <p:nvPr/>
        </p:nvPicPr>
        <p:blipFill rotWithShape="1">
          <a:blip r:embed="rId4">
            <a:alphaModFix/>
          </a:blip>
          <a:srcRect b="4021" l="0" r="0" t="0"/>
          <a:stretch/>
        </p:blipFill>
        <p:spPr>
          <a:xfrm>
            <a:off x="3291150" y="712478"/>
            <a:ext cx="2580582" cy="997123"/>
          </a:xfrm>
          <a:prstGeom prst="rect">
            <a:avLst/>
          </a:prstGeom>
          <a:noFill/>
          <a:ln>
            <a:noFill/>
          </a:ln>
        </p:spPr>
      </p:pic>
      <p:pic>
        <p:nvPicPr>
          <p:cNvPr id="520" name="Google Shape;520;p56"/>
          <p:cNvPicPr preferRelativeResize="0"/>
          <p:nvPr/>
        </p:nvPicPr>
        <p:blipFill rotWithShape="1">
          <a:blip r:embed="rId5">
            <a:alphaModFix/>
          </a:blip>
          <a:srcRect b="14239" l="6129" r="7900" t="18906"/>
          <a:stretch/>
        </p:blipFill>
        <p:spPr>
          <a:xfrm>
            <a:off x="3152775" y="2591297"/>
            <a:ext cx="2704928" cy="886478"/>
          </a:xfrm>
          <a:prstGeom prst="rect">
            <a:avLst/>
          </a:prstGeom>
          <a:noFill/>
          <a:ln>
            <a:noFill/>
          </a:ln>
          <a:effectLst>
            <a:outerShdw blurRad="57150" rotWithShape="0" algn="bl" dir="5400000" dist="19050">
              <a:srgbClr val="000000">
                <a:alpha val="49800"/>
              </a:srgbClr>
            </a:outerShdw>
          </a:effectLst>
        </p:spPr>
      </p:pic>
      <p:sp>
        <p:nvSpPr>
          <p:cNvPr id="521" name="Google Shape;521;p56"/>
          <p:cNvSpPr/>
          <p:nvPr/>
        </p:nvSpPr>
        <p:spPr>
          <a:xfrm>
            <a:off x="3936175" y="262800"/>
            <a:ext cx="704700" cy="101400"/>
          </a:xfrm>
          <a:prstGeom prst="roundRect">
            <a:avLst>
              <a:gd fmla="val 16667" name="adj"/>
            </a:avLst>
          </a:prstGeom>
          <a:noFill/>
          <a:ln cap="flat" cmpd="sng" w="28575">
            <a:solidFill>
              <a:srgbClr val="07A1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22" name="Google Shape;522;p56"/>
          <p:cNvCxnSpPr>
            <a:stCxn id="521" idx="3"/>
          </p:cNvCxnSpPr>
          <p:nvPr/>
        </p:nvCxnSpPr>
        <p:spPr>
          <a:xfrm>
            <a:off x="4640875" y="313500"/>
            <a:ext cx="155400" cy="1125300"/>
          </a:xfrm>
          <a:prstGeom prst="bentConnector2">
            <a:avLst/>
          </a:prstGeom>
          <a:noFill/>
          <a:ln cap="flat" cmpd="sng" w="28575">
            <a:solidFill>
              <a:srgbClr val="07A1D5"/>
            </a:solidFill>
            <a:prstDash val="solid"/>
            <a:round/>
            <a:headEnd len="med" w="med" type="none"/>
            <a:tailEnd len="med" w="med" type="triangle"/>
          </a:ln>
        </p:spPr>
      </p:cxnSp>
      <p:cxnSp>
        <p:nvCxnSpPr>
          <p:cNvPr id="523" name="Google Shape;523;p56"/>
          <p:cNvCxnSpPr/>
          <p:nvPr/>
        </p:nvCxnSpPr>
        <p:spPr>
          <a:xfrm flipH="1" rot="-5400000">
            <a:off x="4662325" y="2560913"/>
            <a:ext cx="771600" cy="600000"/>
          </a:xfrm>
          <a:prstGeom prst="bentConnector3">
            <a:avLst>
              <a:gd fmla="val 99990" name="adj1"/>
            </a:avLst>
          </a:prstGeom>
          <a:noFill/>
          <a:ln cap="flat" cmpd="sng" w="28575">
            <a:solidFill>
              <a:srgbClr val="07A1D5"/>
            </a:solidFill>
            <a:prstDash val="solid"/>
            <a:round/>
            <a:headEnd len="med" w="med" type="none"/>
            <a:tailEnd len="med" w="med" type="triangle"/>
          </a:ln>
        </p:spPr>
      </p:cxnSp>
      <p:pic>
        <p:nvPicPr>
          <p:cNvPr id="524" name="Google Shape;524;p56"/>
          <p:cNvPicPr preferRelativeResize="0"/>
          <p:nvPr/>
        </p:nvPicPr>
        <p:blipFill>
          <a:blip r:embed="rId6">
            <a:alphaModFix/>
          </a:blip>
          <a:stretch>
            <a:fillRect/>
          </a:stretch>
        </p:blipFill>
        <p:spPr>
          <a:xfrm>
            <a:off x="3827550" y="1692672"/>
            <a:ext cx="1831560" cy="886475"/>
          </a:xfrm>
          <a:prstGeom prst="rect">
            <a:avLst/>
          </a:prstGeom>
          <a:noFill/>
          <a:ln>
            <a:noFill/>
          </a:ln>
        </p:spPr>
      </p:pic>
      <p:cxnSp>
        <p:nvCxnSpPr>
          <p:cNvPr id="525" name="Google Shape;525;p56"/>
          <p:cNvCxnSpPr/>
          <p:nvPr/>
        </p:nvCxnSpPr>
        <p:spPr>
          <a:xfrm flipH="1">
            <a:off x="4837000" y="1600700"/>
            <a:ext cx="15300" cy="603600"/>
          </a:xfrm>
          <a:prstGeom prst="straightConnector1">
            <a:avLst/>
          </a:prstGeom>
          <a:noFill/>
          <a:ln cap="flat" cmpd="sng" w="28575">
            <a:solidFill>
              <a:srgbClr val="07A1D5"/>
            </a:solidFill>
            <a:prstDash val="solid"/>
            <a:round/>
            <a:headEnd len="med" w="med" type="none"/>
            <a:tailEnd len="med" w="med" type="triangle"/>
          </a:ln>
        </p:spPr>
      </p:cxn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9" name="Shape 529"/>
        <p:cNvGrpSpPr/>
        <p:nvPr/>
      </p:nvGrpSpPr>
      <p:grpSpPr>
        <a:xfrm>
          <a:off x="0" y="0"/>
          <a:ext cx="0" cy="0"/>
          <a:chOff x="0" y="0"/>
          <a:chExt cx="0" cy="0"/>
        </a:xfrm>
      </p:grpSpPr>
      <p:sp>
        <p:nvSpPr>
          <p:cNvPr id="530" name="Google Shape;530;p57"/>
          <p:cNvSpPr/>
          <p:nvPr/>
        </p:nvSpPr>
        <p:spPr>
          <a:xfrm>
            <a:off x="0" y="1946750"/>
            <a:ext cx="9144000" cy="3196500"/>
          </a:xfrm>
          <a:prstGeom prst="rect">
            <a:avLst/>
          </a:prstGeom>
          <a:solidFill>
            <a:srgbClr val="F3F8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31" name="Google Shape;531;p57"/>
          <p:cNvPicPr preferRelativeResize="0"/>
          <p:nvPr/>
        </p:nvPicPr>
        <p:blipFill>
          <a:blip r:embed="rId3">
            <a:alphaModFix/>
          </a:blip>
          <a:stretch>
            <a:fillRect/>
          </a:stretch>
        </p:blipFill>
        <p:spPr>
          <a:xfrm>
            <a:off x="761675" y="-244075"/>
            <a:ext cx="7625576" cy="4313201"/>
          </a:xfrm>
          <a:prstGeom prst="rect">
            <a:avLst/>
          </a:prstGeom>
          <a:noFill/>
          <a:ln>
            <a:noFill/>
          </a:ln>
        </p:spPr>
      </p:pic>
      <p:pic>
        <p:nvPicPr>
          <p:cNvPr id="532" name="Google Shape;532;p57"/>
          <p:cNvPicPr preferRelativeResize="0"/>
          <p:nvPr/>
        </p:nvPicPr>
        <p:blipFill rotWithShape="1">
          <a:blip r:embed="rId4">
            <a:alphaModFix/>
          </a:blip>
          <a:srcRect b="0" l="0" r="0" t="0"/>
          <a:stretch/>
        </p:blipFill>
        <p:spPr>
          <a:xfrm>
            <a:off x="1371600" y="643400"/>
            <a:ext cx="6400799" cy="2858350"/>
          </a:xfrm>
          <a:prstGeom prst="rect">
            <a:avLst/>
          </a:prstGeom>
          <a:noFill/>
          <a:ln>
            <a:noFill/>
          </a:ln>
        </p:spPr>
      </p:pic>
      <p:sp>
        <p:nvSpPr>
          <p:cNvPr id="533" name="Google Shape;533;p57"/>
          <p:cNvSpPr/>
          <p:nvPr/>
        </p:nvSpPr>
        <p:spPr>
          <a:xfrm>
            <a:off x="292500" y="3462525"/>
            <a:ext cx="2557800" cy="1332000"/>
          </a:xfrm>
          <a:prstGeom prst="roundRect">
            <a:avLst>
              <a:gd fmla="val 5207"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534" name="Google Shape;534;p57"/>
          <p:cNvSpPr/>
          <p:nvPr/>
        </p:nvSpPr>
        <p:spPr>
          <a:xfrm>
            <a:off x="3041849" y="3462525"/>
            <a:ext cx="2557800" cy="1332000"/>
          </a:xfrm>
          <a:prstGeom prst="roundRect">
            <a:avLst>
              <a:gd fmla="val 5207"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535" name="Google Shape;535;p57"/>
          <p:cNvSpPr/>
          <p:nvPr/>
        </p:nvSpPr>
        <p:spPr>
          <a:xfrm>
            <a:off x="5791202" y="3462525"/>
            <a:ext cx="3238500" cy="1332000"/>
          </a:xfrm>
          <a:prstGeom prst="roundRect">
            <a:avLst>
              <a:gd fmla="val 5207"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536" name="Google Shape;536;p57"/>
          <p:cNvSpPr/>
          <p:nvPr/>
        </p:nvSpPr>
        <p:spPr>
          <a:xfrm>
            <a:off x="2946599" y="3392275"/>
            <a:ext cx="2557800" cy="1332000"/>
          </a:xfrm>
          <a:prstGeom prst="roundRect">
            <a:avLst>
              <a:gd fmla="val 5207" name="adj"/>
            </a:avLst>
          </a:prstGeom>
          <a:solidFill>
            <a:srgbClr val="FFFFFF"/>
          </a:solidFill>
          <a:ln cap="flat" cmpd="sng" w="9525">
            <a:solidFill>
              <a:srgbClr val="07A1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57"/>
          <p:cNvSpPr/>
          <p:nvPr/>
        </p:nvSpPr>
        <p:spPr>
          <a:xfrm>
            <a:off x="197250" y="3392275"/>
            <a:ext cx="2557800" cy="1332000"/>
          </a:xfrm>
          <a:prstGeom prst="roundRect">
            <a:avLst>
              <a:gd fmla="val 5207" name="adj"/>
            </a:avLst>
          </a:prstGeom>
          <a:solidFill>
            <a:srgbClr val="FFFFFF"/>
          </a:solidFill>
          <a:ln cap="flat" cmpd="sng" w="9525">
            <a:solidFill>
              <a:srgbClr val="07A1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8" name="Google Shape;538;p57"/>
          <p:cNvGrpSpPr/>
          <p:nvPr/>
        </p:nvGrpSpPr>
        <p:grpSpPr>
          <a:xfrm>
            <a:off x="240724" y="3462524"/>
            <a:ext cx="2425315" cy="1191435"/>
            <a:chOff x="-58150" y="3714750"/>
            <a:chExt cx="2908400" cy="1428750"/>
          </a:xfrm>
        </p:grpSpPr>
        <p:pic>
          <p:nvPicPr>
            <p:cNvPr id="539" name="Google Shape;539;p57"/>
            <p:cNvPicPr preferRelativeResize="0"/>
            <p:nvPr/>
          </p:nvPicPr>
          <p:blipFill rotWithShape="1">
            <a:blip r:embed="rId5">
              <a:alphaModFix/>
            </a:blip>
            <a:srcRect b="7670" l="3042" r="3042" t="7670"/>
            <a:stretch/>
          </p:blipFill>
          <p:spPr>
            <a:xfrm>
              <a:off x="-58150" y="3714750"/>
              <a:ext cx="2908400" cy="1428750"/>
            </a:xfrm>
            <a:prstGeom prst="rect">
              <a:avLst/>
            </a:prstGeom>
            <a:noFill/>
            <a:ln>
              <a:noFill/>
            </a:ln>
          </p:spPr>
        </p:pic>
        <p:sp>
          <p:nvSpPr>
            <p:cNvPr id="540" name="Google Shape;540;p57"/>
            <p:cNvSpPr txBox="1"/>
            <p:nvPr/>
          </p:nvSpPr>
          <p:spPr>
            <a:xfrm>
              <a:off x="127175" y="4343450"/>
              <a:ext cx="255900" cy="114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41" name="Google Shape;541;p57"/>
          <p:cNvGrpSpPr/>
          <p:nvPr/>
        </p:nvGrpSpPr>
        <p:grpSpPr>
          <a:xfrm>
            <a:off x="2978417" y="3501757"/>
            <a:ext cx="2494106" cy="1113041"/>
            <a:chOff x="3143250" y="1947863"/>
            <a:chExt cx="3162300" cy="1552575"/>
          </a:xfrm>
        </p:grpSpPr>
        <p:sp>
          <p:nvSpPr>
            <p:cNvPr id="542" name="Google Shape;542;p57"/>
            <p:cNvSpPr txBox="1"/>
            <p:nvPr/>
          </p:nvSpPr>
          <p:spPr>
            <a:xfrm>
              <a:off x="3283125" y="2629950"/>
              <a:ext cx="444300" cy="21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43" name="Google Shape;543;p57"/>
            <p:cNvPicPr preferRelativeResize="0"/>
            <p:nvPr/>
          </p:nvPicPr>
          <p:blipFill rotWithShape="1">
            <a:blip r:embed="rId6">
              <a:alphaModFix/>
            </a:blip>
            <a:srcRect b="0" l="0" r="0" t="0"/>
            <a:stretch/>
          </p:blipFill>
          <p:spPr>
            <a:xfrm>
              <a:off x="3143250" y="1947863"/>
              <a:ext cx="3162300" cy="1552575"/>
            </a:xfrm>
            <a:prstGeom prst="rect">
              <a:avLst/>
            </a:prstGeom>
            <a:noFill/>
            <a:ln>
              <a:noFill/>
            </a:ln>
          </p:spPr>
        </p:pic>
      </p:grpSp>
      <p:sp>
        <p:nvSpPr>
          <p:cNvPr id="544" name="Google Shape;544;p57"/>
          <p:cNvSpPr/>
          <p:nvPr/>
        </p:nvSpPr>
        <p:spPr>
          <a:xfrm>
            <a:off x="5695952" y="3392275"/>
            <a:ext cx="3238500" cy="1332000"/>
          </a:xfrm>
          <a:prstGeom prst="roundRect">
            <a:avLst>
              <a:gd fmla="val 5207" name="adj"/>
            </a:avLst>
          </a:prstGeom>
          <a:solidFill>
            <a:srgbClr val="FFFFFF"/>
          </a:solidFill>
          <a:ln cap="flat" cmpd="sng" w="9525">
            <a:solidFill>
              <a:srgbClr val="07A1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5" name="Google Shape;545;p57"/>
          <p:cNvGrpSpPr/>
          <p:nvPr/>
        </p:nvGrpSpPr>
        <p:grpSpPr>
          <a:xfrm>
            <a:off x="5693165" y="3423861"/>
            <a:ext cx="3165346" cy="1268987"/>
            <a:chOff x="6113813" y="1714823"/>
            <a:chExt cx="3394837" cy="1360990"/>
          </a:xfrm>
        </p:grpSpPr>
        <p:sp>
          <p:nvSpPr>
            <p:cNvPr id="546" name="Google Shape;546;p57"/>
            <p:cNvSpPr txBox="1"/>
            <p:nvPr/>
          </p:nvSpPr>
          <p:spPr>
            <a:xfrm>
              <a:off x="6113813" y="2387550"/>
              <a:ext cx="3096900" cy="21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47" name="Google Shape;547;p57"/>
            <p:cNvPicPr preferRelativeResize="0"/>
            <p:nvPr/>
          </p:nvPicPr>
          <p:blipFill rotWithShape="1">
            <a:blip r:embed="rId7">
              <a:alphaModFix/>
            </a:blip>
            <a:srcRect b="0" l="0" r="0" t="0"/>
            <a:stretch/>
          </p:blipFill>
          <p:spPr>
            <a:xfrm>
              <a:off x="6249575" y="1714823"/>
              <a:ext cx="3259075" cy="1360990"/>
            </a:xfrm>
            <a:prstGeom prst="rect">
              <a:avLst/>
            </a:prstGeom>
            <a:noFill/>
            <a:ln>
              <a:noFill/>
            </a:ln>
          </p:spPr>
        </p:pic>
      </p:grpSp>
      <p:sp>
        <p:nvSpPr>
          <p:cNvPr id="548" name="Google Shape;548;p57"/>
          <p:cNvSpPr/>
          <p:nvPr/>
        </p:nvSpPr>
        <p:spPr>
          <a:xfrm>
            <a:off x="3286150" y="1123950"/>
            <a:ext cx="695400" cy="185100"/>
          </a:xfrm>
          <a:prstGeom prst="roundRect">
            <a:avLst>
              <a:gd fmla="val 16667" name="adj"/>
            </a:avLst>
          </a:prstGeom>
          <a:noFill/>
          <a:ln cap="flat" cmpd="sng" w="28575">
            <a:solidFill>
              <a:srgbClr val="07A1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57"/>
          <p:cNvSpPr/>
          <p:nvPr/>
        </p:nvSpPr>
        <p:spPr>
          <a:xfrm>
            <a:off x="3838575" y="2033600"/>
            <a:ext cx="300000" cy="185100"/>
          </a:xfrm>
          <a:prstGeom prst="roundRect">
            <a:avLst>
              <a:gd fmla="val 16667" name="adj"/>
            </a:avLst>
          </a:prstGeom>
          <a:noFill/>
          <a:ln cap="flat" cmpd="sng" w="28575">
            <a:solidFill>
              <a:srgbClr val="07A1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57"/>
          <p:cNvSpPr/>
          <p:nvPr/>
        </p:nvSpPr>
        <p:spPr>
          <a:xfrm>
            <a:off x="4171950" y="2033600"/>
            <a:ext cx="1790700" cy="185100"/>
          </a:xfrm>
          <a:prstGeom prst="roundRect">
            <a:avLst>
              <a:gd fmla="val 16667" name="adj"/>
            </a:avLst>
          </a:prstGeom>
          <a:noFill/>
          <a:ln cap="flat" cmpd="sng" w="28575">
            <a:solidFill>
              <a:srgbClr val="07A1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51" name="Google Shape;551;p57"/>
          <p:cNvCxnSpPr/>
          <p:nvPr/>
        </p:nvCxnSpPr>
        <p:spPr>
          <a:xfrm>
            <a:off x="4937338" y="2218700"/>
            <a:ext cx="0" cy="1767600"/>
          </a:xfrm>
          <a:prstGeom prst="straightConnector1">
            <a:avLst/>
          </a:prstGeom>
          <a:noFill/>
          <a:ln cap="flat" cmpd="sng" w="28575">
            <a:solidFill>
              <a:srgbClr val="07A1D5"/>
            </a:solidFill>
            <a:prstDash val="solid"/>
            <a:round/>
            <a:headEnd len="med" w="med" type="none"/>
            <a:tailEnd len="med" w="med" type="triangle"/>
          </a:ln>
        </p:spPr>
      </p:cxnSp>
      <p:cxnSp>
        <p:nvCxnSpPr>
          <p:cNvPr id="552" name="Google Shape;552;p57"/>
          <p:cNvCxnSpPr>
            <a:stCxn id="549" idx="1"/>
            <a:endCxn id="540" idx="3"/>
          </p:cNvCxnSpPr>
          <p:nvPr/>
        </p:nvCxnSpPr>
        <p:spPr>
          <a:xfrm flipH="1">
            <a:off x="608775" y="2126150"/>
            <a:ext cx="3229800" cy="1908300"/>
          </a:xfrm>
          <a:prstGeom prst="bentConnector3">
            <a:avLst>
              <a:gd fmla="val 50002" name="adj1"/>
            </a:avLst>
          </a:prstGeom>
          <a:noFill/>
          <a:ln cap="flat" cmpd="sng" w="28575">
            <a:solidFill>
              <a:srgbClr val="07A1D5"/>
            </a:solidFill>
            <a:prstDash val="solid"/>
            <a:round/>
            <a:headEnd len="med" w="med" type="none"/>
            <a:tailEnd len="med" w="med" type="triangle"/>
          </a:ln>
        </p:spPr>
      </p:cxnSp>
      <p:cxnSp>
        <p:nvCxnSpPr>
          <p:cNvPr id="553" name="Google Shape;553;p57"/>
          <p:cNvCxnSpPr>
            <a:stCxn id="548" idx="3"/>
          </p:cNvCxnSpPr>
          <p:nvPr/>
        </p:nvCxnSpPr>
        <p:spPr>
          <a:xfrm>
            <a:off x="3981550" y="1216500"/>
            <a:ext cx="2719200" cy="2793600"/>
          </a:xfrm>
          <a:prstGeom prst="bentConnector2">
            <a:avLst/>
          </a:prstGeom>
          <a:noFill/>
          <a:ln cap="flat" cmpd="sng" w="28575">
            <a:solidFill>
              <a:srgbClr val="07A1D5"/>
            </a:solidFill>
            <a:prstDash val="solid"/>
            <a:round/>
            <a:headEnd len="med" w="med" type="none"/>
            <a:tailEnd len="med" w="med" type="triangle"/>
          </a:ln>
        </p:spPr>
      </p:cxn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7" name="Shape 557"/>
        <p:cNvGrpSpPr/>
        <p:nvPr/>
      </p:nvGrpSpPr>
      <p:grpSpPr>
        <a:xfrm>
          <a:off x="0" y="0"/>
          <a:ext cx="0" cy="0"/>
          <a:chOff x="0" y="0"/>
          <a:chExt cx="0" cy="0"/>
        </a:xfrm>
      </p:grpSpPr>
      <p:sp>
        <p:nvSpPr>
          <p:cNvPr id="558" name="Google Shape;558;p58"/>
          <p:cNvSpPr/>
          <p:nvPr/>
        </p:nvSpPr>
        <p:spPr>
          <a:xfrm>
            <a:off x="0" y="1946750"/>
            <a:ext cx="9144000" cy="3196500"/>
          </a:xfrm>
          <a:prstGeom prst="rect">
            <a:avLst/>
          </a:prstGeom>
          <a:solidFill>
            <a:srgbClr val="F3F8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59" name="Google Shape;559;p58"/>
          <p:cNvPicPr preferRelativeResize="0"/>
          <p:nvPr/>
        </p:nvPicPr>
        <p:blipFill rotWithShape="1">
          <a:blip r:embed="rId3">
            <a:alphaModFix/>
          </a:blip>
          <a:srcRect b="1769" l="7570" r="7841" t="-1770"/>
          <a:stretch/>
        </p:blipFill>
        <p:spPr>
          <a:xfrm>
            <a:off x="1338850" y="-548875"/>
            <a:ext cx="6450300" cy="4313201"/>
          </a:xfrm>
          <a:prstGeom prst="rect">
            <a:avLst/>
          </a:prstGeom>
          <a:noFill/>
          <a:ln>
            <a:noFill/>
          </a:ln>
        </p:spPr>
      </p:pic>
      <p:sp>
        <p:nvSpPr>
          <p:cNvPr id="560" name="Google Shape;560;p58"/>
          <p:cNvSpPr txBox="1"/>
          <p:nvPr/>
        </p:nvSpPr>
        <p:spPr>
          <a:xfrm>
            <a:off x="1331775" y="3476825"/>
            <a:ext cx="6450300" cy="143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114666"/>
                </a:solidFill>
                <a:latin typeface="Karla"/>
                <a:ea typeface="Karla"/>
                <a:cs typeface="Karla"/>
                <a:sym typeface="Karla"/>
              </a:rPr>
              <a:t>The data will automatically upload into the sheet. To refresh the data, simply click </a:t>
            </a:r>
            <a:r>
              <a:rPr b="1" lang="en">
                <a:solidFill>
                  <a:srgbClr val="07A1D5"/>
                </a:solidFill>
                <a:latin typeface="Karla"/>
                <a:ea typeface="Karla"/>
                <a:cs typeface="Karla"/>
                <a:sym typeface="Karla"/>
              </a:rPr>
              <a:t>Get Survey Data</a:t>
            </a:r>
            <a:r>
              <a:rPr lang="en">
                <a:solidFill>
                  <a:srgbClr val="114666"/>
                </a:solidFill>
                <a:latin typeface="Karla"/>
                <a:ea typeface="Karla"/>
                <a:cs typeface="Karla"/>
                <a:sym typeface="Karla"/>
              </a:rPr>
              <a:t> again (you will not be prompted to re-enter any data). If there is any problem with the data - e.g. it is not loading - try clicking </a:t>
            </a:r>
            <a:r>
              <a:rPr b="1" lang="en">
                <a:solidFill>
                  <a:srgbClr val="07A1D5"/>
                </a:solidFill>
                <a:latin typeface="Karla"/>
                <a:ea typeface="Karla"/>
                <a:cs typeface="Karla"/>
                <a:sym typeface="Karla"/>
              </a:rPr>
              <a:t>Reset Settings</a:t>
            </a:r>
            <a:r>
              <a:rPr lang="en">
                <a:solidFill>
                  <a:srgbClr val="114666"/>
                </a:solidFill>
                <a:latin typeface="Karla"/>
                <a:ea typeface="Karla"/>
                <a:cs typeface="Karla"/>
                <a:sym typeface="Karla"/>
              </a:rPr>
              <a:t>, then </a:t>
            </a:r>
            <a:r>
              <a:rPr b="1" lang="en">
                <a:solidFill>
                  <a:srgbClr val="07A1D5"/>
                </a:solidFill>
                <a:latin typeface="Karla"/>
                <a:ea typeface="Karla"/>
                <a:cs typeface="Karla"/>
                <a:sym typeface="Karla"/>
              </a:rPr>
              <a:t>Get Survey Data</a:t>
            </a:r>
            <a:r>
              <a:rPr lang="en">
                <a:solidFill>
                  <a:srgbClr val="114666"/>
                </a:solidFill>
                <a:latin typeface="Karla"/>
                <a:ea typeface="Karla"/>
                <a:cs typeface="Karla"/>
                <a:sym typeface="Karla"/>
              </a:rPr>
              <a:t> and repeat the process of entering the project details. Once the data is uploaded only here, click on </a:t>
            </a:r>
            <a:r>
              <a:rPr b="1" lang="en">
                <a:solidFill>
                  <a:srgbClr val="07A1D5"/>
                </a:solidFill>
                <a:latin typeface="Karla"/>
                <a:ea typeface="Karla"/>
                <a:cs typeface="Karla"/>
                <a:sym typeface="Karla"/>
              </a:rPr>
              <a:t>Get Survey MEDIA </a:t>
            </a:r>
            <a:r>
              <a:rPr lang="en">
                <a:solidFill>
                  <a:srgbClr val="114666"/>
                </a:solidFill>
                <a:latin typeface="Karla"/>
                <a:ea typeface="Karla"/>
                <a:cs typeface="Karla"/>
                <a:sym typeface="Karla"/>
              </a:rPr>
              <a:t>to import media files- pictures and voice </a:t>
            </a:r>
            <a:endParaRPr>
              <a:solidFill>
                <a:srgbClr val="114666"/>
              </a:solidFill>
              <a:latin typeface="Karla"/>
              <a:ea typeface="Karla"/>
              <a:cs typeface="Karla"/>
              <a:sym typeface="Karla"/>
            </a:endParaRPr>
          </a:p>
          <a:p>
            <a:pPr indent="0" lvl="0" marL="914400" rtl="0" algn="l">
              <a:spcBef>
                <a:spcPts val="0"/>
              </a:spcBef>
              <a:spcAft>
                <a:spcPts val="0"/>
              </a:spcAft>
              <a:buNone/>
            </a:pPr>
            <a:r>
              <a:rPr lang="en">
                <a:solidFill>
                  <a:srgbClr val="114666"/>
                </a:solidFill>
                <a:latin typeface="Karla"/>
                <a:ea typeface="Karla"/>
                <a:cs typeface="Karla"/>
                <a:sym typeface="Karla"/>
              </a:rPr>
              <a:t> </a:t>
            </a:r>
            <a:endParaRPr>
              <a:solidFill>
                <a:srgbClr val="114666"/>
              </a:solidFill>
              <a:latin typeface="Karla"/>
              <a:ea typeface="Karla"/>
              <a:cs typeface="Karla"/>
              <a:sym typeface="Karla"/>
            </a:endParaRPr>
          </a:p>
        </p:txBody>
      </p:sp>
      <p:pic>
        <p:nvPicPr>
          <p:cNvPr id="561" name="Google Shape;561;p58"/>
          <p:cNvPicPr preferRelativeResize="0"/>
          <p:nvPr/>
        </p:nvPicPr>
        <p:blipFill rotWithShape="1">
          <a:blip r:embed="rId4">
            <a:alphaModFix/>
          </a:blip>
          <a:srcRect b="49998" l="0" r="0" t="12622"/>
          <a:stretch/>
        </p:blipFill>
        <p:spPr>
          <a:xfrm>
            <a:off x="1342250" y="694625"/>
            <a:ext cx="6429376" cy="1922550"/>
          </a:xfrm>
          <a:prstGeom prst="rect">
            <a:avLst/>
          </a:prstGeom>
          <a:noFill/>
          <a:ln>
            <a:noFill/>
          </a:ln>
        </p:spPr>
      </p:pic>
      <p:pic>
        <p:nvPicPr>
          <p:cNvPr id="562" name="Google Shape;562;p58"/>
          <p:cNvPicPr preferRelativeResize="0"/>
          <p:nvPr/>
        </p:nvPicPr>
        <p:blipFill rotWithShape="1">
          <a:blip r:embed="rId5">
            <a:alphaModFix/>
          </a:blip>
          <a:srcRect b="84244" l="0" r="0" t="0"/>
          <a:stretch/>
        </p:blipFill>
        <p:spPr>
          <a:xfrm>
            <a:off x="1342238" y="74425"/>
            <a:ext cx="6429376" cy="810399"/>
          </a:xfrm>
          <a:prstGeom prst="rect">
            <a:avLst/>
          </a:prstGeom>
          <a:noFill/>
          <a:ln>
            <a:noFill/>
          </a:ln>
        </p:spPr>
      </p:pic>
      <p:sp>
        <p:nvSpPr>
          <p:cNvPr id="563" name="Google Shape;563;p58"/>
          <p:cNvSpPr/>
          <p:nvPr/>
        </p:nvSpPr>
        <p:spPr>
          <a:xfrm>
            <a:off x="3849900" y="621425"/>
            <a:ext cx="1025400" cy="149400"/>
          </a:xfrm>
          <a:prstGeom prst="roundRect">
            <a:avLst>
              <a:gd fmla="val 16667" name="adj"/>
            </a:avLst>
          </a:prstGeom>
          <a:noFill/>
          <a:ln cap="flat" cmpd="sng" w="28575">
            <a:solidFill>
              <a:srgbClr val="07A1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7" name="Shape 567"/>
        <p:cNvGrpSpPr/>
        <p:nvPr/>
      </p:nvGrpSpPr>
      <p:grpSpPr>
        <a:xfrm>
          <a:off x="0" y="0"/>
          <a:ext cx="0" cy="0"/>
          <a:chOff x="0" y="0"/>
          <a:chExt cx="0" cy="0"/>
        </a:xfrm>
      </p:grpSpPr>
      <p:sp>
        <p:nvSpPr>
          <p:cNvPr id="568" name="Google Shape;568;p59"/>
          <p:cNvSpPr/>
          <p:nvPr/>
        </p:nvSpPr>
        <p:spPr>
          <a:xfrm>
            <a:off x="0" y="1946750"/>
            <a:ext cx="9144000" cy="3196500"/>
          </a:xfrm>
          <a:prstGeom prst="rect">
            <a:avLst/>
          </a:prstGeom>
          <a:solidFill>
            <a:srgbClr val="F3F8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69" name="Google Shape;569;p59"/>
          <p:cNvPicPr preferRelativeResize="0"/>
          <p:nvPr/>
        </p:nvPicPr>
        <p:blipFill rotWithShape="1">
          <a:blip r:embed="rId3">
            <a:alphaModFix/>
          </a:blip>
          <a:srcRect b="1769" l="7570" r="7841" t="-1770"/>
          <a:stretch/>
        </p:blipFill>
        <p:spPr>
          <a:xfrm>
            <a:off x="1338850" y="-548875"/>
            <a:ext cx="6450300" cy="4313201"/>
          </a:xfrm>
          <a:prstGeom prst="rect">
            <a:avLst/>
          </a:prstGeom>
          <a:noFill/>
          <a:ln>
            <a:noFill/>
          </a:ln>
        </p:spPr>
      </p:pic>
      <p:sp>
        <p:nvSpPr>
          <p:cNvPr id="570" name="Google Shape;570;p59"/>
          <p:cNvSpPr txBox="1"/>
          <p:nvPr/>
        </p:nvSpPr>
        <p:spPr>
          <a:xfrm>
            <a:off x="1331775" y="3476825"/>
            <a:ext cx="6450300" cy="143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C78D8"/>
                </a:solidFill>
                <a:latin typeface="Karla"/>
                <a:ea typeface="Karla"/>
                <a:cs typeface="Karla"/>
                <a:sym typeface="Karla"/>
              </a:rPr>
              <a:t>Photos</a:t>
            </a:r>
            <a:r>
              <a:rPr b="1" lang="en">
                <a:solidFill>
                  <a:srgbClr val="C9DAF8"/>
                </a:solidFill>
                <a:latin typeface="Karla"/>
                <a:ea typeface="Karla"/>
                <a:cs typeface="Karla"/>
                <a:sym typeface="Karla"/>
              </a:rPr>
              <a:t> </a:t>
            </a:r>
            <a:r>
              <a:rPr lang="en">
                <a:solidFill>
                  <a:srgbClr val="114666"/>
                </a:solidFill>
                <a:latin typeface="Karla"/>
                <a:ea typeface="Karla"/>
                <a:cs typeface="Karla"/>
                <a:sym typeface="Karla"/>
              </a:rPr>
              <a:t>and</a:t>
            </a:r>
            <a:r>
              <a:rPr lang="en">
                <a:solidFill>
                  <a:srgbClr val="3C78D8"/>
                </a:solidFill>
                <a:latin typeface="Karla"/>
                <a:ea typeface="Karla"/>
                <a:cs typeface="Karla"/>
                <a:sym typeface="Karla"/>
              </a:rPr>
              <a:t> </a:t>
            </a:r>
            <a:r>
              <a:rPr b="1" lang="en">
                <a:solidFill>
                  <a:srgbClr val="3C78D8"/>
                </a:solidFill>
                <a:latin typeface="Karla"/>
                <a:ea typeface="Karla"/>
                <a:cs typeface="Karla"/>
                <a:sym typeface="Karla"/>
              </a:rPr>
              <a:t>Voice_note</a:t>
            </a:r>
            <a:r>
              <a:rPr lang="en">
                <a:solidFill>
                  <a:srgbClr val="114666"/>
                </a:solidFill>
                <a:latin typeface="Karla"/>
                <a:ea typeface="Karla"/>
                <a:cs typeface="Karla"/>
                <a:sym typeface="Karla"/>
              </a:rPr>
              <a:t> files link will automatically upload into the sheet. The thumbnail of the </a:t>
            </a:r>
            <a:r>
              <a:rPr b="1" lang="en">
                <a:solidFill>
                  <a:srgbClr val="3C78D8"/>
                </a:solidFill>
                <a:latin typeface="Karla"/>
                <a:ea typeface="Karla"/>
                <a:cs typeface="Karla"/>
                <a:sym typeface="Karla"/>
              </a:rPr>
              <a:t>Photo</a:t>
            </a:r>
            <a:r>
              <a:rPr lang="en">
                <a:solidFill>
                  <a:srgbClr val="114666"/>
                </a:solidFill>
                <a:latin typeface="Karla"/>
                <a:ea typeface="Karla"/>
                <a:cs typeface="Karla"/>
                <a:sym typeface="Karla"/>
              </a:rPr>
              <a:t> files can be seen directly on the google file by moving the cursor to the link. But </a:t>
            </a:r>
            <a:r>
              <a:rPr b="1" lang="en">
                <a:solidFill>
                  <a:srgbClr val="3C78D8"/>
                </a:solidFill>
                <a:latin typeface="Karla"/>
                <a:ea typeface="Karla"/>
                <a:cs typeface="Karla"/>
                <a:sym typeface="Karla"/>
              </a:rPr>
              <a:t>Voice_note</a:t>
            </a:r>
            <a:r>
              <a:rPr lang="en">
                <a:solidFill>
                  <a:srgbClr val="114666"/>
                </a:solidFill>
                <a:latin typeface="Karla"/>
                <a:ea typeface="Karla"/>
                <a:cs typeface="Karla"/>
                <a:sym typeface="Karla"/>
              </a:rPr>
              <a:t> cannot be played directly from the google file. This can be only played by opening the file in google drive location where these files are imported.</a:t>
            </a:r>
            <a:endParaRPr>
              <a:solidFill>
                <a:srgbClr val="114666"/>
              </a:solidFill>
              <a:latin typeface="Karla"/>
              <a:ea typeface="Karla"/>
              <a:cs typeface="Karla"/>
              <a:sym typeface="Karla"/>
            </a:endParaRPr>
          </a:p>
        </p:txBody>
      </p:sp>
      <p:sp>
        <p:nvSpPr>
          <p:cNvPr id="571" name="Google Shape;571;p59"/>
          <p:cNvSpPr/>
          <p:nvPr/>
        </p:nvSpPr>
        <p:spPr>
          <a:xfrm>
            <a:off x="3849900" y="621425"/>
            <a:ext cx="1025400" cy="149400"/>
          </a:xfrm>
          <a:prstGeom prst="roundRect">
            <a:avLst>
              <a:gd fmla="val 16667" name="adj"/>
            </a:avLst>
          </a:prstGeom>
          <a:noFill/>
          <a:ln cap="flat" cmpd="sng" w="28575">
            <a:solidFill>
              <a:srgbClr val="07A1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72" name="Google Shape;572;p59"/>
          <p:cNvPicPr preferRelativeResize="0"/>
          <p:nvPr/>
        </p:nvPicPr>
        <p:blipFill rotWithShape="1">
          <a:blip r:embed="rId4">
            <a:alphaModFix/>
          </a:blip>
          <a:srcRect b="-60901" l="0" r="0" t="0"/>
          <a:stretch/>
        </p:blipFill>
        <p:spPr>
          <a:xfrm>
            <a:off x="1354801" y="0"/>
            <a:ext cx="6434399" cy="5143501"/>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6" name="Shape 576"/>
        <p:cNvGrpSpPr/>
        <p:nvPr/>
      </p:nvGrpSpPr>
      <p:grpSpPr>
        <a:xfrm>
          <a:off x="0" y="0"/>
          <a:ext cx="0" cy="0"/>
          <a:chOff x="0" y="0"/>
          <a:chExt cx="0" cy="0"/>
        </a:xfrm>
      </p:grpSpPr>
      <p:sp>
        <p:nvSpPr>
          <p:cNvPr id="577" name="Google Shape;577;p60"/>
          <p:cNvSpPr/>
          <p:nvPr/>
        </p:nvSpPr>
        <p:spPr>
          <a:xfrm>
            <a:off x="0" y="1946750"/>
            <a:ext cx="9144000" cy="3196500"/>
          </a:xfrm>
          <a:prstGeom prst="rect">
            <a:avLst/>
          </a:prstGeom>
          <a:solidFill>
            <a:srgbClr val="F3F8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78" name="Google Shape;578;p60"/>
          <p:cNvPicPr preferRelativeResize="0"/>
          <p:nvPr/>
        </p:nvPicPr>
        <p:blipFill rotWithShape="1">
          <a:blip r:embed="rId3">
            <a:alphaModFix/>
          </a:blip>
          <a:srcRect b="1769" l="7570" r="7841" t="-1770"/>
          <a:stretch/>
        </p:blipFill>
        <p:spPr>
          <a:xfrm>
            <a:off x="1338850" y="-548875"/>
            <a:ext cx="6450300" cy="4313201"/>
          </a:xfrm>
          <a:prstGeom prst="rect">
            <a:avLst/>
          </a:prstGeom>
          <a:noFill/>
          <a:ln>
            <a:noFill/>
          </a:ln>
        </p:spPr>
      </p:pic>
      <p:sp>
        <p:nvSpPr>
          <p:cNvPr id="579" name="Google Shape;579;p60"/>
          <p:cNvSpPr txBox="1"/>
          <p:nvPr/>
        </p:nvSpPr>
        <p:spPr>
          <a:xfrm>
            <a:off x="1331775" y="3705425"/>
            <a:ext cx="6573600" cy="130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Karla"/>
                <a:ea typeface="Karla"/>
                <a:cs typeface="Karla"/>
                <a:sym typeface="Karla"/>
              </a:rPr>
              <a:t>MEDIA Files </a:t>
            </a:r>
            <a:r>
              <a:rPr lang="en">
                <a:solidFill>
                  <a:srgbClr val="114666"/>
                </a:solidFill>
                <a:latin typeface="Karla"/>
                <a:ea typeface="Karla"/>
                <a:cs typeface="Karla"/>
                <a:sym typeface="Karla"/>
              </a:rPr>
              <a:t>will be imported into </a:t>
            </a:r>
            <a:r>
              <a:rPr b="1" lang="en">
                <a:solidFill>
                  <a:srgbClr val="07A1D5"/>
                </a:solidFill>
                <a:latin typeface="Karla"/>
                <a:ea typeface="Karla"/>
                <a:cs typeface="Karla"/>
                <a:sym typeface="Karla"/>
              </a:rPr>
              <a:t>My Drive</a:t>
            </a:r>
            <a:r>
              <a:rPr b="1" lang="en">
                <a:solidFill>
                  <a:srgbClr val="1155CC"/>
                </a:solidFill>
                <a:latin typeface="Karla"/>
                <a:ea typeface="Karla"/>
                <a:cs typeface="Karla"/>
                <a:sym typeface="Karla"/>
              </a:rPr>
              <a:t> </a:t>
            </a:r>
            <a:r>
              <a:rPr lang="en">
                <a:solidFill>
                  <a:srgbClr val="114666"/>
                </a:solidFill>
                <a:latin typeface="Karla"/>
                <a:ea typeface="Karla"/>
                <a:cs typeface="Karla"/>
                <a:sym typeface="Karla"/>
              </a:rPr>
              <a:t>and saved under </a:t>
            </a:r>
            <a:r>
              <a:rPr b="1" lang="en">
                <a:solidFill>
                  <a:srgbClr val="07A1D5"/>
                </a:solidFill>
                <a:latin typeface="Karla"/>
                <a:ea typeface="Karla"/>
                <a:cs typeface="Karla"/>
                <a:sym typeface="Karla"/>
              </a:rPr>
              <a:t>EPICOLLECT IMAGES</a:t>
            </a:r>
            <a:r>
              <a:rPr lang="en">
                <a:solidFill>
                  <a:srgbClr val="114666"/>
                </a:solidFill>
                <a:latin typeface="Karla"/>
                <a:ea typeface="Karla"/>
                <a:cs typeface="Karla"/>
                <a:sym typeface="Karla"/>
              </a:rPr>
              <a:t> folder. Inside this folder, another subfolder with name of  survey form will be created- like </a:t>
            </a:r>
            <a:r>
              <a:rPr b="1" lang="en">
                <a:solidFill>
                  <a:srgbClr val="07A1D5"/>
                </a:solidFill>
                <a:latin typeface="Karla"/>
                <a:ea typeface="Karla"/>
                <a:cs typeface="Karla"/>
                <a:sym typeface="Karla"/>
              </a:rPr>
              <a:t>Sample-Devergy</a:t>
            </a:r>
            <a:r>
              <a:rPr lang="en">
                <a:solidFill>
                  <a:srgbClr val="114666"/>
                </a:solidFill>
                <a:latin typeface="Karla"/>
                <a:ea typeface="Karla"/>
                <a:cs typeface="Karla"/>
                <a:sym typeface="Karla"/>
              </a:rPr>
              <a:t> in this case. All MEDIA files - </a:t>
            </a:r>
            <a:r>
              <a:rPr b="1" lang="en">
                <a:solidFill>
                  <a:srgbClr val="07A1D5"/>
                </a:solidFill>
                <a:latin typeface="Karla"/>
                <a:ea typeface="Karla"/>
                <a:cs typeface="Karla"/>
                <a:sym typeface="Karla"/>
              </a:rPr>
              <a:t>Photos &amp; Voice_Note </a:t>
            </a:r>
            <a:r>
              <a:rPr lang="en">
                <a:solidFill>
                  <a:srgbClr val="114666"/>
                </a:solidFill>
                <a:latin typeface="Karla"/>
                <a:ea typeface="Karla"/>
                <a:cs typeface="Karla"/>
                <a:sym typeface="Karla"/>
              </a:rPr>
              <a:t>will be stored in </a:t>
            </a:r>
            <a:r>
              <a:rPr b="1" lang="en">
                <a:solidFill>
                  <a:srgbClr val="07A1D5"/>
                </a:solidFill>
                <a:latin typeface="Karla"/>
                <a:ea typeface="Karla"/>
                <a:cs typeface="Karla"/>
                <a:sym typeface="Karla"/>
              </a:rPr>
              <a:t>Sample-Devergy</a:t>
            </a:r>
            <a:r>
              <a:rPr lang="en">
                <a:solidFill>
                  <a:srgbClr val="114666"/>
                </a:solidFill>
                <a:latin typeface="Karla"/>
                <a:ea typeface="Karla"/>
                <a:cs typeface="Karla"/>
                <a:sym typeface="Karla"/>
              </a:rPr>
              <a:t> Subfolder. </a:t>
            </a:r>
            <a:endParaRPr>
              <a:solidFill>
                <a:srgbClr val="114666"/>
              </a:solidFill>
              <a:latin typeface="Karla"/>
              <a:ea typeface="Karla"/>
              <a:cs typeface="Karla"/>
              <a:sym typeface="Karla"/>
            </a:endParaRPr>
          </a:p>
        </p:txBody>
      </p:sp>
      <p:sp>
        <p:nvSpPr>
          <p:cNvPr id="580" name="Google Shape;580;p60"/>
          <p:cNvSpPr/>
          <p:nvPr/>
        </p:nvSpPr>
        <p:spPr>
          <a:xfrm>
            <a:off x="3849900" y="621425"/>
            <a:ext cx="1025400" cy="149400"/>
          </a:xfrm>
          <a:prstGeom prst="roundRect">
            <a:avLst>
              <a:gd fmla="val 16667" name="adj"/>
            </a:avLst>
          </a:prstGeom>
          <a:noFill/>
          <a:ln cap="flat" cmpd="sng" w="28575">
            <a:solidFill>
              <a:srgbClr val="07A1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81" name="Google Shape;581;p60"/>
          <p:cNvPicPr preferRelativeResize="0"/>
          <p:nvPr/>
        </p:nvPicPr>
        <p:blipFill>
          <a:blip r:embed="rId4">
            <a:alphaModFix/>
          </a:blip>
          <a:stretch>
            <a:fillRect/>
          </a:stretch>
        </p:blipFill>
        <p:spPr>
          <a:xfrm>
            <a:off x="1434525" y="84475"/>
            <a:ext cx="6347552" cy="3565051"/>
          </a:xfrm>
          <a:prstGeom prst="rect">
            <a:avLst/>
          </a:prstGeom>
          <a:noFill/>
          <a:ln>
            <a:noFill/>
          </a:ln>
        </p:spPr>
      </p:pic>
      <p:sp>
        <p:nvSpPr>
          <p:cNvPr id="582" name="Google Shape;582;p60"/>
          <p:cNvSpPr/>
          <p:nvPr/>
        </p:nvSpPr>
        <p:spPr>
          <a:xfrm>
            <a:off x="2478300" y="2831225"/>
            <a:ext cx="551700" cy="149400"/>
          </a:xfrm>
          <a:prstGeom prst="roundRect">
            <a:avLst>
              <a:gd fmla="val 16667" name="adj"/>
            </a:avLst>
          </a:prstGeom>
          <a:noFill/>
          <a:ln cap="flat" cmpd="sng" w="28575">
            <a:solidFill>
              <a:srgbClr val="07A1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60"/>
          <p:cNvSpPr/>
          <p:nvPr/>
        </p:nvSpPr>
        <p:spPr>
          <a:xfrm>
            <a:off x="4109125" y="304375"/>
            <a:ext cx="958200" cy="149400"/>
          </a:xfrm>
          <a:prstGeom prst="roundRect">
            <a:avLst>
              <a:gd fmla="val 16667" name="adj"/>
            </a:avLst>
          </a:prstGeom>
          <a:noFill/>
          <a:ln cap="flat" cmpd="sng" w="28575">
            <a:solidFill>
              <a:srgbClr val="07A1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60"/>
          <p:cNvSpPr/>
          <p:nvPr/>
        </p:nvSpPr>
        <p:spPr>
          <a:xfrm>
            <a:off x="2681550" y="304375"/>
            <a:ext cx="551700" cy="149400"/>
          </a:xfrm>
          <a:prstGeom prst="roundRect">
            <a:avLst>
              <a:gd fmla="val 16667" name="adj"/>
            </a:avLst>
          </a:prstGeom>
          <a:noFill/>
          <a:ln cap="flat" cmpd="sng" w="28575">
            <a:solidFill>
              <a:srgbClr val="07A1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60"/>
          <p:cNvSpPr/>
          <p:nvPr/>
        </p:nvSpPr>
        <p:spPr>
          <a:xfrm>
            <a:off x="3291150" y="304375"/>
            <a:ext cx="702600" cy="149400"/>
          </a:xfrm>
          <a:prstGeom prst="roundRect">
            <a:avLst>
              <a:gd fmla="val 16667" name="adj"/>
            </a:avLst>
          </a:prstGeom>
          <a:noFill/>
          <a:ln cap="flat" cmpd="sng" w="28575">
            <a:solidFill>
              <a:srgbClr val="07A1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6" name="Google Shape;586;p60"/>
          <p:cNvGrpSpPr/>
          <p:nvPr/>
        </p:nvGrpSpPr>
        <p:grpSpPr>
          <a:xfrm>
            <a:off x="645000" y="2906075"/>
            <a:ext cx="1833300" cy="1654274"/>
            <a:chOff x="645000" y="2982125"/>
            <a:chExt cx="1833300" cy="1603600"/>
          </a:xfrm>
        </p:grpSpPr>
        <p:cxnSp>
          <p:nvCxnSpPr>
            <p:cNvPr id="587" name="Google Shape;587;p60"/>
            <p:cNvCxnSpPr/>
            <p:nvPr/>
          </p:nvCxnSpPr>
          <p:spPr>
            <a:xfrm flipH="1" rot="10800000">
              <a:off x="651500" y="4575825"/>
              <a:ext cx="706200" cy="9900"/>
            </a:xfrm>
            <a:prstGeom prst="straightConnector1">
              <a:avLst/>
            </a:prstGeom>
            <a:noFill/>
            <a:ln cap="flat" cmpd="sng" w="28575">
              <a:solidFill>
                <a:srgbClr val="07A1D5"/>
              </a:solidFill>
              <a:prstDash val="solid"/>
              <a:round/>
              <a:headEnd len="med" w="med" type="none"/>
              <a:tailEnd len="med" w="med" type="triangle"/>
            </a:ln>
          </p:spPr>
        </p:cxnSp>
        <p:grpSp>
          <p:nvGrpSpPr>
            <p:cNvPr id="588" name="Google Shape;588;p60"/>
            <p:cNvGrpSpPr/>
            <p:nvPr/>
          </p:nvGrpSpPr>
          <p:grpSpPr>
            <a:xfrm>
              <a:off x="645000" y="2982125"/>
              <a:ext cx="1833300" cy="1587075"/>
              <a:chOff x="645000" y="2905925"/>
              <a:chExt cx="1833300" cy="1587075"/>
            </a:xfrm>
          </p:grpSpPr>
          <p:cxnSp>
            <p:nvCxnSpPr>
              <p:cNvPr id="589" name="Google Shape;589;p60"/>
              <p:cNvCxnSpPr/>
              <p:nvPr/>
            </p:nvCxnSpPr>
            <p:spPr>
              <a:xfrm flipH="1" rot="10800000">
                <a:off x="645000" y="2905925"/>
                <a:ext cx="1833300" cy="15900"/>
              </a:xfrm>
              <a:prstGeom prst="straightConnector1">
                <a:avLst/>
              </a:prstGeom>
              <a:noFill/>
              <a:ln cap="flat" cmpd="sng" w="28575">
                <a:solidFill>
                  <a:srgbClr val="07A1D5"/>
                </a:solidFill>
                <a:prstDash val="solid"/>
                <a:round/>
                <a:headEnd len="med" w="med" type="none"/>
                <a:tailEnd len="med" w="med" type="none"/>
              </a:ln>
            </p:spPr>
          </p:cxnSp>
          <p:cxnSp>
            <p:nvCxnSpPr>
              <p:cNvPr id="590" name="Google Shape;590;p60"/>
              <p:cNvCxnSpPr/>
              <p:nvPr/>
            </p:nvCxnSpPr>
            <p:spPr>
              <a:xfrm>
                <a:off x="645000" y="2921900"/>
                <a:ext cx="16500" cy="1571100"/>
              </a:xfrm>
              <a:prstGeom prst="straightConnector1">
                <a:avLst/>
              </a:prstGeom>
              <a:noFill/>
              <a:ln cap="flat" cmpd="sng" w="28575">
                <a:solidFill>
                  <a:srgbClr val="07A1D5"/>
                </a:solidFill>
                <a:prstDash val="solid"/>
                <a:round/>
                <a:headEnd len="med" w="med" type="none"/>
                <a:tailEnd len="med" w="med" type="none"/>
              </a:ln>
            </p:spPr>
          </p:cxnSp>
        </p:grpSp>
      </p:gr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4" name="Shape 594"/>
        <p:cNvGrpSpPr/>
        <p:nvPr/>
      </p:nvGrpSpPr>
      <p:grpSpPr>
        <a:xfrm>
          <a:off x="0" y="0"/>
          <a:ext cx="0" cy="0"/>
          <a:chOff x="0" y="0"/>
          <a:chExt cx="0" cy="0"/>
        </a:xfrm>
      </p:grpSpPr>
      <p:sp>
        <p:nvSpPr>
          <p:cNvPr id="595" name="Google Shape;595;p61"/>
          <p:cNvSpPr/>
          <p:nvPr/>
        </p:nvSpPr>
        <p:spPr>
          <a:xfrm>
            <a:off x="0" y="1522500"/>
            <a:ext cx="4228800" cy="1748700"/>
          </a:xfrm>
          <a:prstGeom prst="rect">
            <a:avLst/>
          </a:prstGeom>
          <a:solidFill>
            <a:srgbClr val="F3F8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96" name="Google Shape;596;p61"/>
          <p:cNvPicPr preferRelativeResize="0"/>
          <p:nvPr/>
        </p:nvPicPr>
        <p:blipFill>
          <a:blip r:embed="rId3">
            <a:alphaModFix/>
          </a:blip>
          <a:stretch>
            <a:fillRect/>
          </a:stretch>
        </p:blipFill>
        <p:spPr>
          <a:xfrm>
            <a:off x="4228750" y="7"/>
            <a:ext cx="4915247" cy="3280393"/>
          </a:xfrm>
          <a:prstGeom prst="rect">
            <a:avLst/>
          </a:prstGeom>
          <a:noFill/>
          <a:ln>
            <a:noFill/>
          </a:ln>
        </p:spPr>
      </p:pic>
      <p:sp>
        <p:nvSpPr>
          <p:cNvPr id="597" name="Google Shape;597;p61"/>
          <p:cNvSpPr txBox="1"/>
          <p:nvPr/>
        </p:nvSpPr>
        <p:spPr>
          <a:xfrm>
            <a:off x="466450" y="1617275"/>
            <a:ext cx="3580200" cy="110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200">
                <a:solidFill>
                  <a:srgbClr val="114666"/>
                </a:solidFill>
                <a:latin typeface="Karla"/>
                <a:ea typeface="Karla"/>
                <a:cs typeface="Karla"/>
                <a:sym typeface="Karla"/>
              </a:rPr>
              <a:t>How to visualize data and results on a map with Google My Maps</a:t>
            </a:r>
            <a:endParaRPr sz="2200">
              <a:solidFill>
                <a:srgbClr val="114666"/>
              </a:solidFill>
              <a:latin typeface="Karla"/>
              <a:ea typeface="Karla"/>
              <a:cs typeface="Karla"/>
              <a:sym typeface="Karla"/>
            </a:endParaRPr>
          </a:p>
          <a:p>
            <a:pPr indent="0" lvl="0" marL="0" rtl="0" algn="l">
              <a:spcBef>
                <a:spcPts val="0"/>
              </a:spcBef>
              <a:spcAft>
                <a:spcPts val="0"/>
              </a:spcAft>
              <a:buNone/>
            </a:pPr>
            <a:r>
              <a:t/>
            </a:r>
            <a:endParaRPr sz="2200">
              <a:solidFill>
                <a:srgbClr val="114666"/>
              </a:solidFill>
              <a:latin typeface="Karla"/>
              <a:ea typeface="Karla"/>
              <a:cs typeface="Karla"/>
              <a:sym typeface="Karla"/>
            </a:endParaRPr>
          </a:p>
          <a:p>
            <a:pPr indent="0" lvl="0" marL="0" rtl="0" algn="l">
              <a:lnSpc>
                <a:spcPct val="115000"/>
              </a:lnSpc>
              <a:spcBef>
                <a:spcPts val="1600"/>
              </a:spcBef>
              <a:spcAft>
                <a:spcPts val="0"/>
              </a:spcAft>
              <a:buNone/>
            </a:pPr>
            <a:r>
              <a:t/>
            </a:r>
            <a:endParaRPr sz="2200">
              <a:solidFill>
                <a:srgbClr val="114666"/>
              </a:solidFill>
              <a:latin typeface="Karla"/>
              <a:ea typeface="Karla"/>
              <a:cs typeface="Karla"/>
              <a:sym typeface="Karla"/>
            </a:endParaRPr>
          </a:p>
        </p:txBody>
      </p:sp>
      <p:sp>
        <p:nvSpPr>
          <p:cNvPr id="598" name="Google Shape;598;p61"/>
          <p:cNvSpPr txBox="1"/>
          <p:nvPr/>
        </p:nvSpPr>
        <p:spPr>
          <a:xfrm>
            <a:off x="466450" y="695700"/>
            <a:ext cx="3756000" cy="847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 sz="3600">
                <a:solidFill>
                  <a:srgbClr val="0977B5"/>
                </a:solidFill>
                <a:latin typeface="Karla"/>
                <a:ea typeface="Karla"/>
                <a:cs typeface="Karla"/>
                <a:sym typeface="Karla"/>
              </a:rPr>
              <a:t>Part Four</a:t>
            </a:r>
            <a:endParaRPr>
              <a:latin typeface="Karla"/>
              <a:ea typeface="Karla"/>
              <a:cs typeface="Karla"/>
              <a:sym typeface="Karla"/>
            </a:endParaRPr>
          </a:p>
        </p:txBody>
      </p:sp>
      <p:sp>
        <p:nvSpPr>
          <p:cNvPr id="599" name="Google Shape;599;p61"/>
          <p:cNvSpPr/>
          <p:nvPr/>
        </p:nvSpPr>
        <p:spPr>
          <a:xfrm>
            <a:off x="0" y="2947250"/>
            <a:ext cx="9144000" cy="2196300"/>
          </a:xfrm>
          <a:prstGeom prst="rect">
            <a:avLst/>
          </a:prstGeom>
          <a:solidFill>
            <a:srgbClr val="07A1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61"/>
          <p:cNvSpPr txBox="1"/>
          <p:nvPr/>
        </p:nvSpPr>
        <p:spPr>
          <a:xfrm>
            <a:off x="466450" y="3094850"/>
            <a:ext cx="8325000" cy="1748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2"/>
              </a:buClr>
              <a:buSzPts val="1800"/>
              <a:buFont typeface="Arial"/>
              <a:buNone/>
            </a:pPr>
            <a:r>
              <a:rPr lang="en">
                <a:solidFill>
                  <a:srgbClr val="FFFFFF"/>
                </a:solidFill>
                <a:latin typeface="Karla"/>
                <a:ea typeface="Karla"/>
                <a:cs typeface="Karla"/>
                <a:sym typeface="Karla"/>
              </a:rPr>
              <a:t>Now that we have data from our survey in a spreadsheet, we’ll want to display it in an accessible format. We can map our data using Google My Maps. </a:t>
            </a:r>
            <a:endParaRPr>
              <a:solidFill>
                <a:srgbClr val="FFFFFF"/>
              </a:solidFill>
              <a:latin typeface="Karla"/>
              <a:ea typeface="Karla"/>
              <a:cs typeface="Karla"/>
              <a:sym typeface="Karla"/>
            </a:endParaRPr>
          </a:p>
          <a:p>
            <a:pPr indent="0" lvl="0" marL="0" rtl="0" algn="l">
              <a:lnSpc>
                <a:spcPct val="115000"/>
              </a:lnSpc>
              <a:spcBef>
                <a:spcPts val="1600"/>
              </a:spcBef>
              <a:spcAft>
                <a:spcPts val="1600"/>
              </a:spcAft>
              <a:buClr>
                <a:schemeClr val="dk2"/>
              </a:buClr>
              <a:buSzPts val="1800"/>
              <a:buFont typeface="Arial"/>
              <a:buNone/>
            </a:pPr>
            <a:r>
              <a:rPr lang="en">
                <a:solidFill>
                  <a:srgbClr val="FFFFFF"/>
                </a:solidFill>
                <a:latin typeface="Karla"/>
                <a:ea typeface="Karla"/>
                <a:cs typeface="Karla"/>
                <a:sym typeface="Karla"/>
              </a:rPr>
              <a:t>We’ll also show you how you can </a:t>
            </a:r>
            <a:r>
              <a:rPr lang="en">
                <a:solidFill>
                  <a:srgbClr val="FFFFFF"/>
                </a:solidFill>
                <a:latin typeface="Karla"/>
                <a:ea typeface="Karla"/>
                <a:cs typeface="Karla"/>
                <a:sym typeface="Karla"/>
              </a:rPr>
              <a:t>download a copy of the map data to be used with GIS software (e.g. QGIS) or an offline maps app (e.g. </a:t>
            </a:r>
            <a:r>
              <a:rPr lang="en" u="sng">
                <a:solidFill>
                  <a:srgbClr val="114666"/>
                </a:solidFill>
                <a:latin typeface="Karla"/>
                <a:ea typeface="Karla"/>
                <a:cs typeface="Karla"/>
                <a:sym typeface="Karla"/>
                <a:hlinkClick r:id="rId4">
                  <a:extLst>
                    <a:ext uri="{A12FA001-AC4F-418D-AE19-62706E023703}">
                      <ahyp:hlinkClr val="tx"/>
                    </a:ext>
                  </a:extLst>
                </a:hlinkClick>
              </a:rPr>
              <a:t>Maps.Me</a:t>
            </a:r>
            <a:r>
              <a:rPr lang="en">
                <a:solidFill>
                  <a:srgbClr val="FFFFFF"/>
                </a:solidFill>
                <a:latin typeface="Karla"/>
                <a:ea typeface="Karla"/>
                <a:cs typeface="Karla"/>
                <a:sym typeface="Karla"/>
              </a:rPr>
              <a:t>).</a:t>
            </a:r>
            <a:endParaRPr>
              <a:solidFill>
                <a:srgbClr val="FFFFFF"/>
              </a:solidFill>
              <a:latin typeface="Karla"/>
              <a:ea typeface="Karla"/>
              <a:cs typeface="Karla"/>
              <a:sym typeface="Karla"/>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8FB"/>
        </a:solidFill>
      </p:bgPr>
    </p:bg>
    <p:spTree>
      <p:nvGrpSpPr>
        <p:cNvPr id="99" name="Shape 99"/>
        <p:cNvGrpSpPr/>
        <p:nvPr/>
      </p:nvGrpSpPr>
      <p:grpSpPr>
        <a:xfrm>
          <a:off x="0" y="0"/>
          <a:ext cx="0" cy="0"/>
          <a:chOff x="0" y="0"/>
          <a:chExt cx="0" cy="0"/>
        </a:xfrm>
      </p:grpSpPr>
      <p:sp>
        <p:nvSpPr>
          <p:cNvPr id="100" name="Google Shape;100;p17"/>
          <p:cNvSpPr/>
          <p:nvPr/>
        </p:nvSpPr>
        <p:spPr>
          <a:xfrm>
            <a:off x="454950" y="954962"/>
            <a:ext cx="2906400" cy="29064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7"/>
          <p:cNvSpPr txBox="1"/>
          <p:nvPr>
            <p:ph idx="4294967295" type="title"/>
          </p:nvPr>
        </p:nvSpPr>
        <p:spPr>
          <a:xfrm>
            <a:off x="3904650" y="1312350"/>
            <a:ext cx="4521600" cy="14880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0" lang="en" sz="1800">
                <a:solidFill>
                  <a:srgbClr val="114666"/>
                </a:solidFill>
                <a:latin typeface="Karla"/>
                <a:ea typeface="Karla"/>
                <a:cs typeface="Karla"/>
                <a:sym typeface="Karla"/>
              </a:rPr>
              <a:t>This guide will walk you through a survey toolkit that Devergy created to manage survey data at their company. This guide should be seen as a starting point - once you learn the tools, you’ll be able to create and customize surveys that are relevant to your specific business.</a:t>
            </a:r>
            <a:endParaRPr b="0" sz="1800">
              <a:solidFill>
                <a:srgbClr val="114666"/>
              </a:solidFill>
              <a:latin typeface="Karla"/>
              <a:ea typeface="Karla"/>
              <a:cs typeface="Karla"/>
              <a:sym typeface="Karla"/>
            </a:endParaRPr>
          </a:p>
        </p:txBody>
      </p:sp>
      <p:pic>
        <p:nvPicPr>
          <p:cNvPr id="102" name="Google Shape;102;p17"/>
          <p:cNvPicPr preferRelativeResize="0"/>
          <p:nvPr/>
        </p:nvPicPr>
        <p:blipFill>
          <a:blip r:embed="rId3">
            <a:alphaModFix/>
          </a:blip>
          <a:stretch>
            <a:fillRect/>
          </a:stretch>
        </p:blipFill>
        <p:spPr>
          <a:xfrm>
            <a:off x="996400" y="1805150"/>
            <a:ext cx="1823500" cy="117225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4" name="Shape 604"/>
        <p:cNvGrpSpPr/>
        <p:nvPr/>
      </p:nvGrpSpPr>
      <p:grpSpPr>
        <a:xfrm>
          <a:off x="0" y="0"/>
          <a:ext cx="0" cy="0"/>
          <a:chOff x="0" y="0"/>
          <a:chExt cx="0" cy="0"/>
        </a:xfrm>
      </p:grpSpPr>
      <p:sp>
        <p:nvSpPr>
          <p:cNvPr id="605" name="Google Shape;605;p62"/>
          <p:cNvSpPr/>
          <p:nvPr/>
        </p:nvSpPr>
        <p:spPr>
          <a:xfrm>
            <a:off x="0" y="1946750"/>
            <a:ext cx="9144000" cy="3196500"/>
          </a:xfrm>
          <a:prstGeom prst="rect">
            <a:avLst/>
          </a:prstGeom>
          <a:solidFill>
            <a:srgbClr val="F3F8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06" name="Google Shape;606;p62"/>
          <p:cNvPicPr preferRelativeResize="0"/>
          <p:nvPr/>
        </p:nvPicPr>
        <p:blipFill>
          <a:blip r:embed="rId3">
            <a:alphaModFix/>
          </a:blip>
          <a:stretch>
            <a:fillRect/>
          </a:stretch>
        </p:blipFill>
        <p:spPr>
          <a:xfrm>
            <a:off x="761675" y="-244075"/>
            <a:ext cx="7625576" cy="4313201"/>
          </a:xfrm>
          <a:prstGeom prst="rect">
            <a:avLst/>
          </a:prstGeom>
          <a:noFill/>
          <a:ln>
            <a:noFill/>
          </a:ln>
        </p:spPr>
      </p:pic>
      <p:sp>
        <p:nvSpPr>
          <p:cNvPr id="607" name="Google Shape;607;p62"/>
          <p:cNvSpPr txBox="1"/>
          <p:nvPr/>
        </p:nvSpPr>
        <p:spPr>
          <a:xfrm>
            <a:off x="1331775" y="3705425"/>
            <a:ext cx="6450300" cy="115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114666"/>
                </a:solidFill>
                <a:latin typeface="Karla"/>
                <a:ea typeface="Karla"/>
                <a:cs typeface="Karla"/>
                <a:sym typeface="Karla"/>
              </a:rPr>
              <a:t>From your Google Drive, open a new </a:t>
            </a:r>
            <a:r>
              <a:rPr b="1" lang="en">
                <a:solidFill>
                  <a:srgbClr val="07A1D5"/>
                </a:solidFill>
                <a:latin typeface="Karla"/>
                <a:ea typeface="Karla"/>
                <a:cs typeface="Karla"/>
                <a:sym typeface="Karla"/>
              </a:rPr>
              <a:t>Google My Maps</a:t>
            </a:r>
            <a:r>
              <a:rPr lang="en">
                <a:solidFill>
                  <a:srgbClr val="114666"/>
                </a:solidFill>
                <a:latin typeface="Karla"/>
                <a:ea typeface="Karla"/>
                <a:cs typeface="Karla"/>
                <a:sym typeface="Karla"/>
              </a:rPr>
              <a:t> project.</a:t>
            </a:r>
            <a:endParaRPr>
              <a:solidFill>
                <a:srgbClr val="114666"/>
              </a:solidFill>
              <a:latin typeface="Karla"/>
              <a:ea typeface="Karla"/>
              <a:cs typeface="Karla"/>
              <a:sym typeface="Karla"/>
            </a:endParaRPr>
          </a:p>
          <a:p>
            <a:pPr indent="0" lvl="0" marL="914400" rtl="0" algn="l">
              <a:spcBef>
                <a:spcPts val="0"/>
              </a:spcBef>
              <a:spcAft>
                <a:spcPts val="0"/>
              </a:spcAft>
              <a:buNone/>
            </a:pPr>
            <a:r>
              <a:rPr lang="en">
                <a:solidFill>
                  <a:srgbClr val="114666"/>
                </a:solidFill>
                <a:latin typeface="Karla"/>
                <a:ea typeface="Karla"/>
                <a:cs typeface="Karla"/>
                <a:sym typeface="Karla"/>
              </a:rPr>
              <a:t> </a:t>
            </a:r>
            <a:endParaRPr>
              <a:solidFill>
                <a:srgbClr val="114666"/>
              </a:solidFill>
              <a:latin typeface="Karla"/>
              <a:ea typeface="Karla"/>
              <a:cs typeface="Karla"/>
              <a:sym typeface="Karla"/>
            </a:endParaRPr>
          </a:p>
        </p:txBody>
      </p:sp>
      <p:pic>
        <p:nvPicPr>
          <p:cNvPr id="608" name="Google Shape;608;p62"/>
          <p:cNvPicPr preferRelativeResize="0"/>
          <p:nvPr/>
        </p:nvPicPr>
        <p:blipFill rotWithShape="1">
          <a:blip r:embed="rId4">
            <a:alphaModFix/>
          </a:blip>
          <a:srcRect b="8727" l="0" r="0" t="13134"/>
          <a:stretch/>
        </p:blipFill>
        <p:spPr>
          <a:xfrm>
            <a:off x="1331775" y="650000"/>
            <a:ext cx="6450300" cy="2833642"/>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2" name="Shape 612"/>
        <p:cNvGrpSpPr/>
        <p:nvPr/>
      </p:nvGrpSpPr>
      <p:grpSpPr>
        <a:xfrm>
          <a:off x="0" y="0"/>
          <a:ext cx="0" cy="0"/>
          <a:chOff x="0" y="0"/>
          <a:chExt cx="0" cy="0"/>
        </a:xfrm>
      </p:grpSpPr>
      <p:sp>
        <p:nvSpPr>
          <p:cNvPr id="613" name="Google Shape;613;p63"/>
          <p:cNvSpPr/>
          <p:nvPr/>
        </p:nvSpPr>
        <p:spPr>
          <a:xfrm>
            <a:off x="0" y="1946750"/>
            <a:ext cx="9144000" cy="3196500"/>
          </a:xfrm>
          <a:prstGeom prst="rect">
            <a:avLst/>
          </a:prstGeom>
          <a:solidFill>
            <a:srgbClr val="F3F8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63"/>
          <p:cNvSpPr/>
          <p:nvPr/>
        </p:nvSpPr>
        <p:spPr>
          <a:xfrm>
            <a:off x="1238250" y="4280825"/>
            <a:ext cx="6543900" cy="642000"/>
          </a:xfrm>
          <a:prstGeom prst="roundRect">
            <a:avLst>
              <a:gd fmla="val 8109" name="adj"/>
            </a:avLst>
          </a:prstGeom>
          <a:solidFill>
            <a:srgbClr val="07A1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15" name="Google Shape;615;p63"/>
          <p:cNvPicPr preferRelativeResize="0"/>
          <p:nvPr/>
        </p:nvPicPr>
        <p:blipFill>
          <a:blip r:embed="rId3">
            <a:alphaModFix/>
          </a:blip>
          <a:stretch>
            <a:fillRect/>
          </a:stretch>
        </p:blipFill>
        <p:spPr>
          <a:xfrm>
            <a:off x="761675" y="-244075"/>
            <a:ext cx="7625576" cy="4313201"/>
          </a:xfrm>
          <a:prstGeom prst="rect">
            <a:avLst/>
          </a:prstGeom>
          <a:noFill/>
          <a:ln>
            <a:noFill/>
          </a:ln>
        </p:spPr>
      </p:pic>
      <p:sp>
        <p:nvSpPr>
          <p:cNvPr id="616" name="Google Shape;616;p63"/>
          <p:cNvSpPr txBox="1"/>
          <p:nvPr/>
        </p:nvSpPr>
        <p:spPr>
          <a:xfrm>
            <a:off x="1331775" y="3629225"/>
            <a:ext cx="6450300" cy="5754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rgbClr val="114666"/>
              </a:buClr>
              <a:buSzPts val="1400"/>
              <a:buFont typeface="Karla"/>
              <a:buAutoNum type="arabicPeriod"/>
            </a:pPr>
            <a:r>
              <a:rPr lang="en">
                <a:solidFill>
                  <a:srgbClr val="114666"/>
                </a:solidFill>
                <a:latin typeface="Karla"/>
                <a:ea typeface="Karla"/>
                <a:cs typeface="Karla"/>
                <a:sym typeface="Karla"/>
              </a:rPr>
              <a:t>Click</a:t>
            </a:r>
            <a:r>
              <a:rPr lang="en">
                <a:solidFill>
                  <a:srgbClr val="07A1D5"/>
                </a:solidFill>
                <a:latin typeface="Karla"/>
                <a:ea typeface="Karla"/>
                <a:cs typeface="Karla"/>
                <a:sym typeface="Karla"/>
              </a:rPr>
              <a:t> </a:t>
            </a:r>
            <a:r>
              <a:rPr b="1" lang="en">
                <a:solidFill>
                  <a:srgbClr val="07A1D5"/>
                </a:solidFill>
                <a:latin typeface="Karla"/>
                <a:ea typeface="Karla"/>
                <a:cs typeface="Karla"/>
                <a:sym typeface="Karla"/>
              </a:rPr>
              <a:t>Import</a:t>
            </a:r>
            <a:endParaRPr b="1">
              <a:solidFill>
                <a:srgbClr val="07A1D5"/>
              </a:solidFill>
              <a:latin typeface="Karla"/>
              <a:ea typeface="Karla"/>
              <a:cs typeface="Karla"/>
              <a:sym typeface="Karla"/>
            </a:endParaRPr>
          </a:p>
          <a:p>
            <a:pPr indent="-317500" lvl="0" marL="457200" rtl="0" algn="l">
              <a:spcBef>
                <a:spcPts val="0"/>
              </a:spcBef>
              <a:spcAft>
                <a:spcPts val="0"/>
              </a:spcAft>
              <a:buClr>
                <a:srgbClr val="114666"/>
              </a:buClr>
              <a:buSzPts val="1400"/>
              <a:buFont typeface="Karla"/>
              <a:buAutoNum type="arabicPeriod"/>
            </a:pPr>
            <a:r>
              <a:rPr lang="en">
                <a:solidFill>
                  <a:srgbClr val="114666"/>
                </a:solidFill>
                <a:latin typeface="Karla"/>
                <a:ea typeface="Karla"/>
                <a:cs typeface="Karla"/>
                <a:sym typeface="Karla"/>
              </a:rPr>
              <a:t>Click </a:t>
            </a:r>
            <a:r>
              <a:rPr b="1" lang="en">
                <a:solidFill>
                  <a:srgbClr val="07A1D5"/>
                </a:solidFill>
                <a:latin typeface="Karla"/>
                <a:ea typeface="Karla"/>
                <a:cs typeface="Karla"/>
                <a:sym typeface="Karla"/>
              </a:rPr>
              <a:t>Google Drive</a:t>
            </a:r>
            <a:r>
              <a:rPr lang="en">
                <a:solidFill>
                  <a:srgbClr val="114666"/>
                </a:solidFill>
                <a:latin typeface="Karla"/>
                <a:ea typeface="Karla"/>
                <a:cs typeface="Karla"/>
                <a:sym typeface="Karla"/>
              </a:rPr>
              <a:t> to search for files in your Google Drive</a:t>
            </a:r>
            <a:endParaRPr>
              <a:solidFill>
                <a:srgbClr val="114666"/>
              </a:solidFill>
              <a:latin typeface="Karla"/>
              <a:ea typeface="Karla"/>
              <a:cs typeface="Karla"/>
              <a:sym typeface="Karla"/>
            </a:endParaRPr>
          </a:p>
          <a:p>
            <a:pPr indent="0" lvl="0" marL="457200" rtl="0" algn="l">
              <a:spcBef>
                <a:spcPts val="0"/>
              </a:spcBef>
              <a:spcAft>
                <a:spcPts val="0"/>
              </a:spcAft>
              <a:buNone/>
            </a:pPr>
            <a:r>
              <a:t/>
            </a:r>
            <a:endParaRPr>
              <a:solidFill>
                <a:srgbClr val="114666"/>
              </a:solidFill>
              <a:latin typeface="Karla"/>
              <a:ea typeface="Karla"/>
              <a:cs typeface="Karla"/>
              <a:sym typeface="Karla"/>
            </a:endParaRPr>
          </a:p>
        </p:txBody>
      </p:sp>
      <p:sp>
        <p:nvSpPr>
          <p:cNvPr id="617" name="Google Shape;617;p63"/>
          <p:cNvSpPr txBox="1"/>
          <p:nvPr/>
        </p:nvSpPr>
        <p:spPr>
          <a:xfrm>
            <a:off x="1331775" y="4391225"/>
            <a:ext cx="6031200" cy="575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lang="en" sz="1300">
                <a:solidFill>
                  <a:srgbClr val="F3F8FB"/>
                </a:solidFill>
                <a:latin typeface="Karla"/>
                <a:ea typeface="Karla"/>
                <a:cs typeface="Karla"/>
                <a:sym typeface="Karla"/>
              </a:rPr>
              <a:t>Note: Maps can only pull from the first sheet in your Google Sheets file. Make sure that the data that you want to use is on the Sheet in the first position.</a:t>
            </a:r>
            <a:endParaRPr sz="1300">
              <a:solidFill>
                <a:srgbClr val="F3F8FB"/>
              </a:solidFill>
              <a:latin typeface="Karla"/>
              <a:ea typeface="Karla"/>
              <a:cs typeface="Karla"/>
              <a:sym typeface="Karla"/>
            </a:endParaRPr>
          </a:p>
          <a:p>
            <a:pPr indent="0" lvl="0" marL="457200" rtl="0" algn="l">
              <a:spcBef>
                <a:spcPts val="0"/>
              </a:spcBef>
              <a:spcAft>
                <a:spcPts val="0"/>
              </a:spcAft>
              <a:buNone/>
            </a:pPr>
            <a:r>
              <a:t/>
            </a:r>
            <a:endParaRPr>
              <a:solidFill>
                <a:srgbClr val="114666"/>
              </a:solidFill>
              <a:latin typeface="Karla"/>
              <a:ea typeface="Karla"/>
              <a:cs typeface="Karla"/>
              <a:sym typeface="Karla"/>
            </a:endParaRPr>
          </a:p>
        </p:txBody>
      </p:sp>
      <p:pic>
        <p:nvPicPr>
          <p:cNvPr id="618" name="Google Shape;618;p63"/>
          <p:cNvPicPr preferRelativeResize="0"/>
          <p:nvPr/>
        </p:nvPicPr>
        <p:blipFill rotWithShape="1">
          <a:blip r:embed="rId4">
            <a:alphaModFix/>
          </a:blip>
          <a:srcRect b="0" l="0" r="50362" t="0"/>
          <a:stretch/>
        </p:blipFill>
        <p:spPr>
          <a:xfrm>
            <a:off x="1331775" y="649850"/>
            <a:ext cx="3183074" cy="2863676"/>
          </a:xfrm>
          <a:prstGeom prst="rect">
            <a:avLst/>
          </a:prstGeom>
          <a:noFill/>
          <a:ln>
            <a:noFill/>
          </a:ln>
        </p:spPr>
      </p:pic>
      <p:pic>
        <p:nvPicPr>
          <p:cNvPr id="619" name="Google Shape;619;p63"/>
          <p:cNvPicPr preferRelativeResize="0"/>
          <p:nvPr/>
        </p:nvPicPr>
        <p:blipFill rotWithShape="1">
          <a:blip r:embed="rId5">
            <a:alphaModFix/>
          </a:blip>
          <a:srcRect b="6645" l="18993" r="19160" t="7051"/>
          <a:stretch/>
        </p:blipFill>
        <p:spPr>
          <a:xfrm>
            <a:off x="4514850" y="649850"/>
            <a:ext cx="3263125" cy="2033424"/>
          </a:xfrm>
          <a:prstGeom prst="rect">
            <a:avLst/>
          </a:prstGeom>
          <a:noFill/>
          <a:ln>
            <a:noFill/>
          </a:ln>
        </p:spPr>
      </p:pic>
      <p:sp>
        <p:nvSpPr>
          <p:cNvPr id="620" name="Google Shape;620;p63"/>
          <p:cNvSpPr/>
          <p:nvPr/>
        </p:nvSpPr>
        <p:spPr>
          <a:xfrm>
            <a:off x="2580700" y="1425017"/>
            <a:ext cx="309300" cy="309300"/>
          </a:xfrm>
          <a:prstGeom prst="ellipse">
            <a:avLst/>
          </a:prstGeom>
          <a:solidFill>
            <a:srgbClr val="07A1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63"/>
          <p:cNvSpPr txBox="1"/>
          <p:nvPr/>
        </p:nvSpPr>
        <p:spPr>
          <a:xfrm>
            <a:off x="2592708" y="1388288"/>
            <a:ext cx="285300" cy="267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solidFill>
                  <a:srgbClr val="FFFFFF"/>
                </a:solidFill>
                <a:latin typeface="Karla"/>
                <a:ea typeface="Karla"/>
                <a:cs typeface="Karla"/>
                <a:sym typeface="Karla"/>
              </a:rPr>
              <a:t>1</a:t>
            </a:r>
            <a:endParaRPr b="1" sz="1200">
              <a:solidFill>
                <a:srgbClr val="FFFFFF"/>
              </a:solidFill>
              <a:latin typeface="Karla"/>
              <a:ea typeface="Karla"/>
              <a:cs typeface="Karla"/>
              <a:sym typeface="Karla"/>
            </a:endParaRPr>
          </a:p>
        </p:txBody>
      </p:sp>
      <p:cxnSp>
        <p:nvCxnSpPr>
          <p:cNvPr id="622" name="Google Shape;622;p63"/>
          <p:cNvCxnSpPr/>
          <p:nvPr/>
        </p:nvCxnSpPr>
        <p:spPr>
          <a:xfrm rot="10800000">
            <a:off x="2000350" y="1561300"/>
            <a:ext cx="537600" cy="0"/>
          </a:xfrm>
          <a:prstGeom prst="straightConnector1">
            <a:avLst/>
          </a:prstGeom>
          <a:noFill/>
          <a:ln cap="flat" cmpd="sng" w="28575">
            <a:solidFill>
              <a:srgbClr val="07A1D5"/>
            </a:solidFill>
            <a:prstDash val="solid"/>
            <a:round/>
            <a:headEnd len="med" w="med" type="none"/>
            <a:tailEnd len="med" w="med" type="triangle"/>
          </a:ln>
        </p:spPr>
      </p:cxnSp>
      <p:sp>
        <p:nvSpPr>
          <p:cNvPr id="623" name="Google Shape;623;p63"/>
          <p:cNvSpPr/>
          <p:nvPr/>
        </p:nvSpPr>
        <p:spPr>
          <a:xfrm>
            <a:off x="5042900" y="1115717"/>
            <a:ext cx="309300" cy="309300"/>
          </a:xfrm>
          <a:prstGeom prst="ellipse">
            <a:avLst/>
          </a:prstGeom>
          <a:solidFill>
            <a:srgbClr val="07A1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63"/>
          <p:cNvSpPr txBox="1"/>
          <p:nvPr/>
        </p:nvSpPr>
        <p:spPr>
          <a:xfrm>
            <a:off x="5054908" y="1078988"/>
            <a:ext cx="285300" cy="267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solidFill>
                  <a:srgbClr val="FFFFFF"/>
                </a:solidFill>
                <a:latin typeface="Karla"/>
                <a:ea typeface="Karla"/>
                <a:cs typeface="Karla"/>
                <a:sym typeface="Karla"/>
              </a:rPr>
              <a:t>2</a:t>
            </a:r>
            <a:endParaRPr b="1" sz="1200">
              <a:solidFill>
                <a:srgbClr val="FFFFFF"/>
              </a:solidFill>
              <a:latin typeface="Karla"/>
              <a:ea typeface="Karla"/>
              <a:cs typeface="Karla"/>
              <a:sym typeface="Karla"/>
            </a:endParaRPr>
          </a:p>
        </p:txBody>
      </p:sp>
      <p:sp>
        <p:nvSpPr>
          <p:cNvPr id="625" name="Google Shape;625;p63"/>
          <p:cNvSpPr/>
          <p:nvPr/>
        </p:nvSpPr>
        <p:spPr>
          <a:xfrm>
            <a:off x="4900175" y="870075"/>
            <a:ext cx="572100" cy="185100"/>
          </a:xfrm>
          <a:prstGeom prst="roundRect">
            <a:avLst>
              <a:gd fmla="val 16667" name="adj"/>
            </a:avLst>
          </a:prstGeom>
          <a:noFill/>
          <a:ln cap="flat" cmpd="sng" w="28575">
            <a:solidFill>
              <a:srgbClr val="07A1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9" name="Shape 629"/>
        <p:cNvGrpSpPr/>
        <p:nvPr/>
      </p:nvGrpSpPr>
      <p:grpSpPr>
        <a:xfrm>
          <a:off x="0" y="0"/>
          <a:ext cx="0" cy="0"/>
          <a:chOff x="0" y="0"/>
          <a:chExt cx="0" cy="0"/>
        </a:xfrm>
      </p:grpSpPr>
      <p:sp>
        <p:nvSpPr>
          <p:cNvPr id="630" name="Google Shape;630;p64"/>
          <p:cNvSpPr/>
          <p:nvPr/>
        </p:nvSpPr>
        <p:spPr>
          <a:xfrm>
            <a:off x="0" y="1946750"/>
            <a:ext cx="9144000" cy="3196500"/>
          </a:xfrm>
          <a:prstGeom prst="rect">
            <a:avLst/>
          </a:prstGeom>
          <a:solidFill>
            <a:srgbClr val="F3F8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31" name="Google Shape;631;p64"/>
          <p:cNvPicPr preferRelativeResize="0"/>
          <p:nvPr/>
        </p:nvPicPr>
        <p:blipFill>
          <a:blip r:embed="rId3">
            <a:alphaModFix/>
          </a:blip>
          <a:stretch>
            <a:fillRect/>
          </a:stretch>
        </p:blipFill>
        <p:spPr>
          <a:xfrm>
            <a:off x="956325" y="-292650"/>
            <a:ext cx="7145901" cy="5293275"/>
          </a:xfrm>
          <a:prstGeom prst="rect">
            <a:avLst/>
          </a:prstGeom>
          <a:noFill/>
          <a:ln>
            <a:noFill/>
          </a:ln>
        </p:spPr>
      </p:pic>
      <p:sp>
        <p:nvSpPr>
          <p:cNvPr id="632" name="Google Shape;632;p64"/>
          <p:cNvSpPr txBox="1"/>
          <p:nvPr/>
        </p:nvSpPr>
        <p:spPr>
          <a:xfrm>
            <a:off x="1539775" y="4539275"/>
            <a:ext cx="6450300" cy="57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400"/>
              <a:buFont typeface="Arial"/>
              <a:buNone/>
            </a:pPr>
            <a:r>
              <a:rPr lang="en">
                <a:solidFill>
                  <a:srgbClr val="114666"/>
                </a:solidFill>
                <a:latin typeface="Karla"/>
                <a:ea typeface="Karla"/>
                <a:cs typeface="Karla"/>
                <a:sym typeface="Karla"/>
              </a:rPr>
              <a:t>Select the Google Sheets file that contains the data that you would like to display on a map.</a:t>
            </a:r>
            <a:endParaRPr>
              <a:solidFill>
                <a:srgbClr val="114666"/>
              </a:solidFill>
              <a:latin typeface="Karla"/>
              <a:ea typeface="Karla"/>
              <a:cs typeface="Karla"/>
              <a:sym typeface="Karla"/>
            </a:endParaRPr>
          </a:p>
          <a:p>
            <a:pPr indent="0" lvl="0" marL="0" rtl="0" algn="l">
              <a:spcBef>
                <a:spcPts val="0"/>
              </a:spcBef>
              <a:spcAft>
                <a:spcPts val="0"/>
              </a:spcAft>
              <a:buNone/>
            </a:pPr>
            <a:r>
              <a:t/>
            </a:r>
            <a:endParaRPr>
              <a:solidFill>
                <a:srgbClr val="114666"/>
              </a:solidFill>
              <a:latin typeface="Karla"/>
              <a:ea typeface="Karla"/>
              <a:cs typeface="Karla"/>
              <a:sym typeface="Karla"/>
            </a:endParaRPr>
          </a:p>
        </p:txBody>
      </p:sp>
      <p:pic>
        <p:nvPicPr>
          <p:cNvPr id="633" name="Google Shape;633;p64"/>
          <p:cNvPicPr preferRelativeResize="0"/>
          <p:nvPr/>
        </p:nvPicPr>
        <p:blipFill rotWithShape="1">
          <a:blip r:embed="rId4">
            <a:alphaModFix/>
          </a:blip>
          <a:srcRect b="0" l="0" r="0" t="0"/>
          <a:stretch/>
        </p:blipFill>
        <p:spPr>
          <a:xfrm>
            <a:off x="1596925" y="700775"/>
            <a:ext cx="5911000" cy="3652150"/>
          </a:xfrm>
          <a:prstGeom prst="rect">
            <a:avLst/>
          </a:prstGeom>
          <a:noFill/>
          <a:ln>
            <a:noFill/>
          </a:ln>
        </p:spPr>
      </p:pic>
      <p:sp>
        <p:nvSpPr>
          <p:cNvPr id="634" name="Google Shape;634;p64"/>
          <p:cNvSpPr/>
          <p:nvPr/>
        </p:nvSpPr>
        <p:spPr>
          <a:xfrm>
            <a:off x="1666875" y="3537075"/>
            <a:ext cx="1419300" cy="377700"/>
          </a:xfrm>
          <a:prstGeom prst="roundRect">
            <a:avLst>
              <a:gd fmla="val 16667" name="adj"/>
            </a:avLst>
          </a:prstGeom>
          <a:noFill/>
          <a:ln cap="flat" cmpd="sng" w="28575">
            <a:solidFill>
              <a:srgbClr val="07A1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8" name="Shape 638"/>
        <p:cNvGrpSpPr/>
        <p:nvPr/>
      </p:nvGrpSpPr>
      <p:grpSpPr>
        <a:xfrm>
          <a:off x="0" y="0"/>
          <a:ext cx="0" cy="0"/>
          <a:chOff x="0" y="0"/>
          <a:chExt cx="0" cy="0"/>
        </a:xfrm>
      </p:grpSpPr>
      <p:sp>
        <p:nvSpPr>
          <p:cNvPr id="639" name="Google Shape;639;p65"/>
          <p:cNvSpPr/>
          <p:nvPr/>
        </p:nvSpPr>
        <p:spPr>
          <a:xfrm>
            <a:off x="0" y="1946750"/>
            <a:ext cx="9144000" cy="3196500"/>
          </a:xfrm>
          <a:prstGeom prst="rect">
            <a:avLst/>
          </a:prstGeom>
          <a:solidFill>
            <a:srgbClr val="F3F8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40" name="Google Shape;640;p65"/>
          <p:cNvPicPr preferRelativeResize="0"/>
          <p:nvPr/>
        </p:nvPicPr>
        <p:blipFill>
          <a:blip r:embed="rId3">
            <a:alphaModFix/>
          </a:blip>
          <a:stretch>
            <a:fillRect/>
          </a:stretch>
        </p:blipFill>
        <p:spPr>
          <a:xfrm>
            <a:off x="761675" y="-244075"/>
            <a:ext cx="7625576" cy="4313201"/>
          </a:xfrm>
          <a:prstGeom prst="rect">
            <a:avLst/>
          </a:prstGeom>
          <a:noFill/>
          <a:ln>
            <a:noFill/>
          </a:ln>
        </p:spPr>
      </p:pic>
      <p:sp>
        <p:nvSpPr>
          <p:cNvPr id="641" name="Google Shape;641;p65"/>
          <p:cNvSpPr txBox="1"/>
          <p:nvPr/>
        </p:nvSpPr>
        <p:spPr>
          <a:xfrm>
            <a:off x="1331775" y="3705425"/>
            <a:ext cx="6450300" cy="115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114666"/>
                </a:solidFill>
                <a:latin typeface="Karla"/>
                <a:ea typeface="Karla"/>
                <a:cs typeface="Karla"/>
                <a:sym typeface="Karla"/>
              </a:rPr>
              <a:t>Select the Latitude and Longitude pairs.</a:t>
            </a:r>
            <a:endParaRPr>
              <a:solidFill>
                <a:srgbClr val="114666"/>
              </a:solidFill>
              <a:latin typeface="Karla"/>
              <a:ea typeface="Karla"/>
              <a:cs typeface="Karla"/>
              <a:sym typeface="Karla"/>
            </a:endParaRPr>
          </a:p>
          <a:p>
            <a:pPr indent="0" lvl="0" marL="914400" rtl="0" algn="l">
              <a:spcBef>
                <a:spcPts val="0"/>
              </a:spcBef>
              <a:spcAft>
                <a:spcPts val="0"/>
              </a:spcAft>
              <a:buNone/>
            </a:pPr>
            <a:r>
              <a:rPr lang="en">
                <a:solidFill>
                  <a:srgbClr val="114666"/>
                </a:solidFill>
                <a:latin typeface="Karla"/>
                <a:ea typeface="Karla"/>
                <a:cs typeface="Karla"/>
                <a:sym typeface="Karla"/>
              </a:rPr>
              <a:t> </a:t>
            </a:r>
            <a:endParaRPr>
              <a:solidFill>
                <a:srgbClr val="114666"/>
              </a:solidFill>
              <a:latin typeface="Karla"/>
              <a:ea typeface="Karla"/>
              <a:cs typeface="Karla"/>
              <a:sym typeface="Karla"/>
            </a:endParaRPr>
          </a:p>
        </p:txBody>
      </p:sp>
      <p:pic>
        <p:nvPicPr>
          <p:cNvPr id="642" name="Google Shape;642;p65"/>
          <p:cNvPicPr preferRelativeResize="0"/>
          <p:nvPr/>
        </p:nvPicPr>
        <p:blipFill rotWithShape="1">
          <a:blip r:embed="rId4">
            <a:alphaModFix/>
          </a:blip>
          <a:srcRect b="0" l="0" r="0" t="0"/>
          <a:stretch/>
        </p:blipFill>
        <p:spPr>
          <a:xfrm>
            <a:off x="1331775" y="652900"/>
            <a:ext cx="6450300" cy="2880429"/>
          </a:xfrm>
          <a:prstGeom prst="rect">
            <a:avLst/>
          </a:prstGeom>
          <a:noFill/>
          <a:ln>
            <a:noFill/>
          </a:ln>
        </p:spPr>
      </p:pic>
      <p:cxnSp>
        <p:nvCxnSpPr>
          <p:cNvPr id="643" name="Google Shape;643;p65"/>
          <p:cNvCxnSpPr/>
          <p:nvPr/>
        </p:nvCxnSpPr>
        <p:spPr>
          <a:xfrm>
            <a:off x="3000475" y="2285200"/>
            <a:ext cx="537600" cy="0"/>
          </a:xfrm>
          <a:prstGeom prst="straightConnector1">
            <a:avLst/>
          </a:prstGeom>
          <a:noFill/>
          <a:ln cap="flat" cmpd="sng" w="28575">
            <a:solidFill>
              <a:srgbClr val="07A1D5"/>
            </a:solidFill>
            <a:prstDash val="solid"/>
            <a:round/>
            <a:headEnd len="med" w="med" type="none"/>
            <a:tailEnd len="med" w="med" type="triangle"/>
          </a:ln>
        </p:spPr>
      </p:cxnSp>
      <p:cxnSp>
        <p:nvCxnSpPr>
          <p:cNvPr id="644" name="Google Shape;644;p65"/>
          <p:cNvCxnSpPr/>
          <p:nvPr/>
        </p:nvCxnSpPr>
        <p:spPr>
          <a:xfrm>
            <a:off x="3000475" y="2418550"/>
            <a:ext cx="537600" cy="0"/>
          </a:xfrm>
          <a:prstGeom prst="straightConnector1">
            <a:avLst/>
          </a:prstGeom>
          <a:noFill/>
          <a:ln cap="flat" cmpd="sng" w="28575">
            <a:solidFill>
              <a:srgbClr val="07A1D5"/>
            </a:solidFill>
            <a:prstDash val="solid"/>
            <a:round/>
            <a:headEnd len="med" w="med" type="none"/>
            <a:tailEnd len="med" w="med" type="triangle"/>
          </a:ln>
        </p:spPr>
      </p:cxn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8" name="Shape 648"/>
        <p:cNvGrpSpPr/>
        <p:nvPr/>
      </p:nvGrpSpPr>
      <p:grpSpPr>
        <a:xfrm>
          <a:off x="0" y="0"/>
          <a:ext cx="0" cy="0"/>
          <a:chOff x="0" y="0"/>
          <a:chExt cx="0" cy="0"/>
        </a:xfrm>
      </p:grpSpPr>
      <p:sp>
        <p:nvSpPr>
          <p:cNvPr id="649" name="Google Shape;649;p66"/>
          <p:cNvSpPr/>
          <p:nvPr/>
        </p:nvSpPr>
        <p:spPr>
          <a:xfrm>
            <a:off x="0" y="1946750"/>
            <a:ext cx="9144000" cy="3196500"/>
          </a:xfrm>
          <a:prstGeom prst="rect">
            <a:avLst/>
          </a:prstGeom>
          <a:solidFill>
            <a:srgbClr val="F3F8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50" name="Google Shape;650;p66"/>
          <p:cNvPicPr preferRelativeResize="0"/>
          <p:nvPr/>
        </p:nvPicPr>
        <p:blipFill>
          <a:blip r:embed="rId3">
            <a:alphaModFix/>
          </a:blip>
          <a:stretch>
            <a:fillRect/>
          </a:stretch>
        </p:blipFill>
        <p:spPr>
          <a:xfrm>
            <a:off x="761675" y="-244075"/>
            <a:ext cx="7625576" cy="4313201"/>
          </a:xfrm>
          <a:prstGeom prst="rect">
            <a:avLst/>
          </a:prstGeom>
          <a:noFill/>
          <a:ln>
            <a:noFill/>
          </a:ln>
        </p:spPr>
      </p:pic>
      <p:sp>
        <p:nvSpPr>
          <p:cNvPr id="651" name="Google Shape;651;p66"/>
          <p:cNvSpPr txBox="1"/>
          <p:nvPr/>
        </p:nvSpPr>
        <p:spPr>
          <a:xfrm>
            <a:off x="1331775" y="3705425"/>
            <a:ext cx="6450300" cy="115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lang="en">
                <a:solidFill>
                  <a:srgbClr val="114666"/>
                </a:solidFill>
                <a:latin typeface="Karla"/>
                <a:ea typeface="Karla"/>
                <a:cs typeface="Karla"/>
                <a:sym typeface="Karla"/>
              </a:rPr>
              <a:t>First, select the column that you would like to use for a title and then click </a:t>
            </a:r>
            <a:r>
              <a:rPr b="1" lang="en">
                <a:solidFill>
                  <a:srgbClr val="07A1D5"/>
                </a:solidFill>
                <a:latin typeface="Karla"/>
                <a:ea typeface="Karla"/>
                <a:cs typeface="Karla"/>
                <a:sym typeface="Karla"/>
              </a:rPr>
              <a:t>Finish</a:t>
            </a:r>
            <a:r>
              <a:rPr lang="en">
                <a:solidFill>
                  <a:srgbClr val="07A1D5"/>
                </a:solidFill>
                <a:latin typeface="Karla"/>
                <a:ea typeface="Karla"/>
                <a:cs typeface="Karla"/>
                <a:sym typeface="Karla"/>
              </a:rPr>
              <a:t>.</a:t>
            </a:r>
            <a:endParaRPr>
              <a:solidFill>
                <a:srgbClr val="07A1D5"/>
              </a:solidFill>
              <a:latin typeface="Karla"/>
              <a:ea typeface="Karla"/>
              <a:cs typeface="Karla"/>
              <a:sym typeface="Karla"/>
            </a:endParaRPr>
          </a:p>
          <a:p>
            <a:pPr indent="0" lvl="0" marL="914400" rtl="0" algn="l">
              <a:spcBef>
                <a:spcPts val="0"/>
              </a:spcBef>
              <a:spcAft>
                <a:spcPts val="0"/>
              </a:spcAft>
              <a:buNone/>
            </a:pPr>
            <a:r>
              <a:rPr lang="en">
                <a:solidFill>
                  <a:srgbClr val="114666"/>
                </a:solidFill>
                <a:latin typeface="Karla"/>
                <a:ea typeface="Karla"/>
                <a:cs typeface="Karla"/>
                <a:sym typeface="Karla"/>
              </a:rPr>
              <a:t> </a:t>
            </a:r>
            <a:endParaRPr>
              <a:solidFill>
                <a:srgbClr val="114666"/>
              </a:solidFill>
              <a:latin typeface="Karla"/>
              <a:ea typeface="Karla"/>
              <a:cs typeface="Karla"/>
              <a:sym typeface="Karla"/>
            </a:endParaRPr>
          </a:p>
        </p:txBody>
      </p:sp>
      <p:pic>
        <p:nvPicPr>
          <p:cNvPr id="652" name="Google Shape;652;p66"/>
          <p:cNvPicPr preferRelativeResize="0"/>
          <p:nvPr/>
        </p:nvPicPr>
        <p:blipFill rotWithShape="1">
          <a:blip r:embed="rId4">
            <a:alphaModFix/>
          </a:blip>
          <a:srcRect b="0" l="0" r="0" t="0"/>
          <a:stretch/>
        </p:blipFill>
        <p:spPr>
          <a:xfrm>
            <a:off x="1331775" y="654200"/>
            <a:ext cx="6450300" cy="2880440"/>
          </a:xfrm>
          <a:prstGeom prst="rect">
            <a:avLst/>
          </a:prstGeom>
          <a:noFill/>
          <a:ln>
            <a:noFill/>
          </a:ln>
        </p:spPr>
      </p:pic>
      <p:cxnSp>
        <p:nvCxnSpPr>
          <p:cNvPr id="653" name="Google Shape;653;p66"/>
          <p:cNvCxnSpPr/>
          <p:nvPr/>
        </p:nvCxnSpPr>
        <p:spPr>
          <a:xfrm>
            <a:off x="2990950" y="2047075"/>
            <a:ext cx="537600" cy="0"/>
          </a:xfrm>
          <a:prstGeom prst="straightConnector1">
            <a:avLst/>
          </a:prstGeom>
          <a:noFill/>
          <a:ln cap="flat" cmpd="sng" w="28575">
            <a:solidFill>
              <a:srgbClr val="07A1D5"/>
            </a:solidFill>
            <a:prstDash val="solid"/>
            <a:round/>
            <a:headEnd len="med" w="med" type="none"/>
            <a:tailEnd len="med" w="med" type="triangle"/>
          </a:ln>
        </p:spPr>
      </p:cxnSp>
      <p:sp>
        <p:nvSpPr>
          <p:cNvPr id="654" name="Google Shape;654;p66"/>
          <p:cNvSpPr/>
          <p:nvPr/>
        </p:nvSpPr>
        <p:spPr>
          <a:xfrm>
            <a:off x="3528550" y="2738850"/>
            <a:ext cx="414900" cy="244500"/>
          </a:xfrm>
          <a:prstGeom prst="roundRect">
            <a:avLst>
              <a:gd fmla="val 16667" name="adj"/>
            </a:avLst>
          </a:prstGeom>
          <a:noFill/>
          <a:ln cap="flat" cmpd="sng" w="28575">
            <a:solidFill>
              <a:srgbClr val="07A1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66"/>
          <p:cNvSpPr/>
          <p:nvPr/>
        </p:nvSpPr>
        <p:spPr>
          <a:xfrm>
            <a:off x="2618800" y="1910780"/>
            <a:ext cx="309300" cy="309300"/>
          </a:xfrm>
          <a:prstGeom prst="ellipse">
            <a:avLst/>
          </a:prstGeom>
          <a:solidFill>
            <a:srgbClr val="07A1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66"/>
          <p:cNvSpPr txBox="1"/>
          <p:nvPr/>
        </p:nvSpPr>
        <p:spPr>
          <a:xfrm>
            <a:off x="2630808" y="1874050"/>
            <a:ext cx="285300" cy="267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solidFill>
                  <a:srgbClr val="FFFFFF"/>
                </a:solidFill>
                <a:latin typeface="Karla"/>
                <a:ea typeface="Karla"/>
                <a:cs typeface="Karla"/>
                <a:sym typeface="Karla"/>
              </a:rPr>
              <a:t>1</a:t>
            </a:r>
            <a:endParaRPr b="1" sz="1200">
              <a:solidFill>
                <a:srgbClr val="FFFFFF"/>
              </a:solidFill>
              <a:latin typeface="Karla"/>
              <a:ea typeface="Karla"/>
              <a:cs typeface="Karla"/>
              <a:sym typeface="Karla"/>
            </a:endParaRPr>
          </a:p>
        </p:txBody>
      </p:sp>
      <p:sp>
        <p:nvSpPr>
          <p:cNvPr id="657" name="Google Shape;657;p66"/>
          <p:cNvSpPr/>
          <p:nvPr/>
        </p:nvSpPr>
        <p:spPr>
          <a:xfrm>
            <a:off x="3152725" y="2724817"/>
            <a:ext cx="309300" cy="309300"/>
          </a:xfrm>
          <a:prstGeom prst="ellipse">
            <a:avLst/>
          </a:prstGeom>
          <a:solidFill>
            <a:srgbClr val="07A1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66"/>
          <p:cNvSpPr txBox="1"/>
          <p:nvPr/>
        </p:nvSpPr>
        <p:spPr>
          <a:xfrm>
            <a:off x="3164733" y="2688088"/>
            <a:ext cx="285300" cy="267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solidFill>
                  <a:srgbClr val="FFFFFF"/>
                </a:solidFill>
                <a:latin typeface="Karla"/>
                <a:ea typeface="Karla"/>
                <a:cs typeface="Karla"/>
                <a:sym typeface="Karla"/>
              </a:rPr>
              <a:t>2</a:t>
            </a:r>
            <a:endParaRPr b="1" sz="1200">
              <a:solidFill>
                <a:srgbClr val="FFFFFF"/>
              </a:solidFill>
              <a:latin typeface="Karla"/>
              <a:ea typeface="Karla"/>
              <a:cs typeface="Karla"/>
              <a:sym typeface="Karla"/>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2" name="Shape 662"/>
        <p:cNvGrpSpPr/>
        <p:nvPr/>
      </p:nvGrpSpPr>
      <p:grpSpPr>
        <a:xfrm>
          <a:off x="0" y="0"/>
          <a:ext cx="0" cy="0"/>
          <a:chOff x="0" y="0"/>
          <a:chExt cx="0" cy="0"/>
        </a:xfrm>
      </p:grpSpPr>
      <p:sp>
        <p:nvSpPr>
          <p:cNvPr id="663" name="Google Shape;663;p67"/>
          <p:cNvSpPr/>
          <p:nvPr/>
        </p:nvSpPr>
        <p:spPr>
          <a:xfrm>
            <a:off x="0" y="1946750"/>
            <a:ext cx="9144000" cy="3196500"/>
          </a:xfrm>
          <a:prstGeom prst="rect">
            <a:avLst/>
          </a:prstGeom>
          <a:solidFill>
            <a:srgbClr val="F3F8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64" name="Google Shape;664;p67"/>
          <p:cNvPicPr preferRelativeResize="0"/>
          <p:nvPr/>
        </p:nvPicPr>
        <p:blipFill>
          <a:blip r:embed="rId3">
            <a:alphaModFix/>
          </a:blip>
          <a:stretch>
            <a:fillRect/>
          </a:stretch>
        </p:blipFill>
        <p:spPr>
          <a:xfrm>
            <a:off x="761675" y="-244075"/>
            <a:ext cx="7625576" cy="4313201"/>
          </a:xfrm>
          <a:prstGeom prst="rect">
            <a:avLst/>
          </a:prstGeom>
          <a:noFill/>
          <a:ln>
            <a:noFill/>
          </a:ln>
        </p:spPr>
      </p:pic>
      <p:sp>
        <p:nvSpPr>
          <p:cNvPr id="665" name="Google Shape;665;p67"/>
          <p:cNvSpPr txBox="1"/>
          <p:nvPr/>
        </p:nvSpPr>
        <p:spPr>
          <a:xfrm>
            <a:off x="1276350" y="3476825"/>
            <a:ext cx="6505800" cy="115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400"/>
              <a:buFont typeface="Arial"/>
              <a:buNone/>
            </a:pPr>
            <a:r>
              <a:rPr lang="en">
                <a:solidFill>
                  <a:srgbClr val="114666"/>
                </a:solidFill>
                <a:latin typeface="Karla"/>
                <a:ea typeface="Karla"/>
                <a:cs typeface="Karla"/>
                <a:sym typeface="Karla"/>
              </a:rPr>
              <a:t>All of the survey entries are now placed on the map. Clicking on each entry will present the data points collected per entry. </a:t>
            </a:r>
            <a:endParaRPr>
              <a:solidFill>
                <a:srgbClr val="114666"/>
              </a:solidFill>
              <a:latin typeface="Karla"/>
              <a:ea typeface="Karla"/>
              <a:cs typeface="Karla"/>
              <a:sym typeface="Karla"/>
            </a:endParaRPr>
          </a:p>
          <a:p>
            <a:pPr indent="0" lvl="0" marL="0" rtl="0" algn="l">
              <a:spcBef>
                <a:spcPts val="0"/>
              </a:spcBef>
              <a:spcAft>
                <a:spcPts val="0"/>
              </a:spcAft>
              <a:buClr>
                <a:schemeClr val="dk2"/>
              </a:buClr>
              <a:buSzPts val="1400"/>
              <a:buFont typeface="Arial"/>
              <a:buNone/>
            </a:pPr>
            <a:r>
              <a:t/>
            </a:r>
            <a:endParaRPr>
              <a:solidFill>
                <a:srgbClr val="114666"/>
              </a:solidFill>
              <a:latin typeface="Karla"/>
              <a:ea typeface="Karla"/>
              <a:cs typeface="Karla"/>
              <a:sym typeface="Karla"/>
            </a:endParaRPr>
          </a:p>
          <a:p>
            <a:pPr indent="0" lvl="0" marL="0" rtl="0" algn="l">
              <a:spcBef>
                <a:spcPts val="0"/>
              </a:spcBef>
              <a:spcAft>
                <a:spcPts val="0"/>
              </a:spcAft>
              <a:buClr>
                <a:schemeClr val="dk2"/>
              </a:buClr>
              <a:buSzPts val="1400"/>
              <a:buFont typeface="Arial"/>
              <a:buNone/>
            </a:pPr>
            <a:r>
              <a:rPr lang="en">
                <a:solidFill>
                  <a:srgbClr val="114666"/>
                </a:solidFill>
                <a:latin typeface="Karla"/>
                <a:ea typeface="Karla"/>
                <a:cs typeface="Karla"/>
                <a:sym typeface="Karla"/>
              </a:rPr>
              <a:t>Now, let’s work on formatting the data points on the map. This can be useful if you immediately want to separate certain data points from others.</a:t>
            </a:r>
            <a:endParaRPr>
              <a:solidFill>
                <a:srgbClr val="114666"/>
              </a:solidFill>
              <a:latin typeface="Karla"/>
              <a:ea typeface="Karla"/>
              <a:cs typeface="Karla"/>
              <a:sym typeface="Karla"/>
            </a:endParaRPr>
          </a:p>
          <a:p>
            <a:pPr indent="0" lvl="0" marL="0" rtl="0" algn="l">
              <a:spcBef>
                <a:spcPts val="0"/>
              </a:spcBef>
              <a:spcAft>
                <a:spcPts val="0"/>
              </a:spcAft>
              <a:buClr>
                <a:schemeClr val="dk2"/>
              </a:buClr>
              <a:buSzPts val="1400"/>
              <a:buFont typeface="Arial"/>
              <a:buNone/>
            </a:pPr>
            <a:r>
              <a:t/>
            </a:r>
            <a:endParaRPr>
              <a:solidFill>
                <a:srgbClr val="114666"/>
              </a:solidFill>
              <a:latin typeface="Karla"/>
              <a:ea typeface="Karla"/>
              <a:cs typeface="Karla"/>
              <a:sym typeface="Karla"/>
            </a:endParaRPr>
          </a:p>
          <a:p>
            <a:pPr indent="0" lvl="0" marL="0" rtl="0" algn="l">
              <a:spcBef>
                <a:spcPts val="0"/>
              </a:spcBef>
              <a:spcAft>
                <a:spcPts val="0"/>
              </a:spcAft>
              <a:buClr>
                <a:schemeClr val="dk2"/>
              </a:buClr>
              <a:buSzPts val="1400"/>
              <a:buFont typeface="Arial"/>
              <a:buNone/>
            </a:pPr>
            <a:r>
              <a:rPr lang="en">
                <a:solidFill>
                  <a:srgbClr val="114666"/>
                </a:solidFill>
                <a:latin typeface="Karla"/>
                <a:ea typeface="Karla"/>
                <a:cs typeface="Karla"/>
                <a:sym typeface="Karla"/>
              </a:rPr>
              <a:t>Click on the paint roller icon. This will open a menu. </a:t>
            </a:r>
            <a:endParaRPr>
              <a:solidFill>
                <a:srgbClr val="114666"/>
              </a:solidFill>
              <a:latin typeface="Karla"/>
              <a:ea typeface="Karla"/>
              <a:cs typeface="Karla"/>
              <a:sym typeface="Karla"/>
            </a:endParaRPr>
          </a:p>
          <a:p>
            <a:pPr indent="0" lvl="0" marL="914400" rtl="0" algn="l">
              <a:spcBef>
                <a:spcPts val="0"/>
              </a:spcBef>
              <a:spcAft>
                <a:spcPts val="0"/>
              </a:spcAft>
              <a:buNone/>
            </a:pPr>
            <a:r>
              <a:rPr lang="en">
                <a:solidFill>
                  <a:srgbClr val="114666"/>
                </a:solidFill>
                <a:latin typeface="Karla"/>
                <a:ea typeface="Karla"/>
                <a:cs typeface="Karla"/>
                <a:sym typeface="Karla"/>
              </a:rPr>
              <a:t> </a:t>
            </a:r>
            <a:endParaRPr>
              <a:solidFill>
                <a:srgbClr val="114666"/>
              </a:solidFill>
              <a:latin typeface="Karla"/>
              <a:ea typeface="Karla"/>
              <a:cs typeface="Karla"/>
              <a:sym typeface="Karla"/>
            </a:endParaRPr>
          </a:p>
        </p:txBody>
      </p:sp>
      <p:pic>
        <p:nvPicPr>
          <p:cNvPr id="666" name="Google Shape;666;p67"/>
          <p:cNvPicPr preferRelativeResize="0"/>
          <p:nvPr/>
        </p:nvPicPr>
        <p:blipFill rotWithShape="1">
          <a:blip r:embed="rId4">
            <a:alphaModFix/>
          </a:blip>
          <a:srcRect b="0" l="0" r="0" t="0"/>
          <a:stretch/>
        </p:blipFill>
        <p:spPr>
          <a:xfrm>
            <a:off x="1331775" y="634494"/>
            <a:ext cx="6450300" cy="2880431"/>
          </a:xfrm>
          <a:prstGeom prst="rect">
            <a:avLst/>
          </a:prstGeom>
          <a:noFill/>
          <a:ln>
            <a:noFill/>
          </a:ln>
        </p:spPr>
      </p:pic>
      <p:cxnSp>
        <p:nvCxnSpPr>
          <p:cNvPr id="667" name="Google Shape;667;p67"/>
          <p:cNvCxnSpPr/>
          <p:nvPr/>
        </p:nvCxnSpPr>
        <p:spPr>
          <a:xfrm rot="10800000">
            <a:off x="2219300" y="1637500"/>
            <a:ext cx="547800" cy="0"/>
          </a:xfrm>
          <a:prstGeom prst="straightConnector1">
            <a:avLst/>
          </a:prstGeom>
          <a:noFill/>
          <a:ln cap="flat" cmpd="sng" w="28575">
            <a:solidFill>
              <a:srgbClr val="07A1D5"/>
            </a:solidFill>
            <a:prstDash val="solid"/>
            <a:round/>
            <a:headEnd len="med" w="med" type="none"/>
            <a:tailEnd len="med" w="med" type="triangle"/>
          </a:ln>
        </p:spPr>
      </p:cxn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1" name="Shape 671"/>
        <p:cNvGrpSpPr/>
        <p:nvPr/>
      </p:nvGrpSpPr>
      <p:grpSpPr>
        <a:xfrm>
          <a:off x="0" y="0"/>
          <a:ext cx="0" cy="0"/>
          <a:chOff x="0" y="0"/>
          <a:chExt cx="0" cy="0"/>
        </a:xfrm>
      </p:grpSpPr>
      <p:sp>
        <p:nvSpPr>
          <p:cNvPr id="672" name="Google Shape;672;p68"/>
          <p:cNvSpPr/>
          <p:nvPr/>
        </p:nvSpPr>
        <p:spPr>
          <a:xfrm>
            <a:off x="0" y="1946750"/>
            <a:ext cx="9144000" cy="3196500"/>
          </a:xfrm>
          <a:prstGeom prst="rect">
            <a:avLst/>
          </a:prstGeom>
          <a:solidFill>
            <a:srgbClr val="F3F8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73" name="Google Shape;673;p68"/>
          <p:cNvPicPr preferRelativeResize="0"/>
          <p:nvPr/>
        </p:nvPicPr>
        <p:blipFill>
          <a:blip r:embed="rId3">
            <a:alphaModFix/>
          </a:blip>
          <a:stretch>
            <a:fillRect/>
          </a:stretch>
        </p:blipFill>
        <p:spPr>
          <a:xfrm>
            <a:off x="761675" y="-244075"/>
            <a:ext cx="7625576" cy="4313201"/>
          </a:xfrm>
          <a:prstGeom prst="rect">
            <a:avLst/>
          </a:prstGeom>
          <a:noFill/>
          <a:ln>
            <a:noFill/>
          </a:ln>
        </p:spPr>
      </p:pic>
      <p:sp>
        <p:nvSpPr>
          <p:cNvPr id="674" name="Google Shape;674;p68"/>
          <p:cNvSpPr txBox="1"/>
          <p:nvPr/>
        </p:nvSpPr>
        <p:spPr>
          <a:xfrm>
            <a:off x="1276350" y="3705425"/>
            <a:ext cx="6505800" cy="115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114666"/>
                </a:solidFill>
                <a:latin typeface="Karla"/>
                <a:ea typeface="Karla"/>
                <a:cs typeface="Karla"/>
                <a:sym typeface="Karla"/>
              </a:rPr>
              <a:t>Click on the first dropdown to format the pins by a category. </a:t>
            </a:r>
            <a:endParaRPr>
              <a:solidFill>
                <a:srgbClr val="114666"/>
              </a:solidFill>
              <a:latin typeface="Karla"/>
              <a:ea typeface="Karla"/>
              <a:cs typeface="Karla"/>
              <a:sym typeface="Karla"/>
            </a:endParaRPr>
          </a:p>
          <a:p>
            <a:pPr indent="0" lvl="0" marL="914400" rtl="0" algn="l">
              <a:spcBef>
                <a:spcPts val="0"/>
              </a:spcBef>
              <a:spcAft>
                <a:spcPts val="0"/>
              </a:spcAft>
              <a:buNone/>
            </a:pPr>
            <a:r>
              <a:rPr lang="en">
                <a:solidFill>
                  <a:srgbClr val="114666"/>
                </a:solidFill>
                <a:latin typeface="Karla"/>
                <a:ea typeface="Karla"/>
                <a:cs typeface="Karla"/>
                <a:sym typeface="Karla"/>
              </a:rPr>
              <a:t> </a:t>
            </a:r>
            <a:endParaRPr>
              <a:solidFill>
                <a:srgbClr val="114666"/>
              </a:solidFill>
              <a:latin typeface="Karla"/>
              <a:ea typeface="Karla"/>
              <a:cs typeface="Karla"/>
              <a:sym typeface="Karla"/>
            </a:endParaRPr>
          </a:p>
        </p:txBody>
      </p:sp>
      <p:pic>
        <p:nvPicPr>
          <p:cNvPr id="675" name="Google Shape;675;p68"/>
          <p:cNvPicPr preferRelativeResize="0"/>
          <p:nvPr/>
        </p:nvPicPr>
        <p:blipFill rotWithShape="1">
          <a:blip r:embed="rId4">
            <a:alphaModFix/>
          </a:blip>
          <a:srcRect b="0" l="0" r="0" t="0"/>
          <a:stretch/>
        </p:blipFill>
        <p:spPr>
          <a:xfrm>
            <a:off x="1333500" y="633807"/>
            <a:ext cx="6448650" cy="2879693"/>
          </a:xfrm>
          <a:prstGeom prst="rect">
            <a:avLst/>
          </a:prstGeom>
          <a:noFill/>
          <a:ln>
            <a:noFill/>
          </a:ln>
        </p:spPr>
      </p:pic>
      <p:sp>
        <p:nvSpPr>
          <p:cNvPr id="676" name="Google Shape;676;p68"/>
          <p:cNvSpPr/>
          <p:nvPr/>
        </p:nvSpPr>
        <p:spPr>
          <a:xfrm>
            <a:off x="1837875" y="1533950"/>
            <a:ext cx="948300" cy="244500"/>
          </a:xfrm>
          <a:prstGeom prst="roundRect">
            <a:avLst>
              <a:gd fmla="val 16667" name="adj"/>
            </a:avLst>
          </a:prstGeom>
          <a:noFill/>
          <a:ln cap="flat" cmpd="sng" w="28575">
            <a:solidFill>
              <a:srgbClr val="07A1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0" name="Shape 680"/>
        <p:cNvGrpSpPr/>
        <p:nvPr/>
      </p:nvGrpSpPr>
      <p:grpSpPr>
        <a:xfrm>
          <a:off x="0" y="0"/>
          <a:ext cx="0" cy="0"/>
          <a:chOff x="0" y="0"/>
          <a:chExt cx="0" cy="0"/>
        </a:xfrm>
      </p:grpSpPr>
      <p:sp>
        <p:nvSpPr>
          <p:cNvPr id="681" name="Google Shape;681;p69"/>
          <p:cNvSpPr/>
          <p:nvPr/>
        </p:nvSpPr>
        <p:spPr>
          <a:xfrm>
            <a:off x="0" y="1946750"/>
            <a:ext cx="9144000" cy="3196500"/>
          </a:xfrm>
          <a:prstGeom prst="rect">
            <a:avLst/>
          </a:prstGeom>
          <a:solidFill>
            <a:srgbClr val="F3F8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82" name="Google Shape;682;p69"/>
          <p:cNvPicPr preferRelativeResize="0"/>
          <p:nvPr/>
        </p:nvPicPr>
        <p:blipFill>
          <a:blip r:embed="rId3">
            <a:alphaModFix/>
          </a:blip>
          <a:stretch>
            <a:fillRect/>
          </a:stretch>
        </p:blipFill>
        <p:spPr>
          <a:xfrm>
            <a:off x="761675" y="-244075"/>
            <a:ext cx="7625576" cy="4313201"/>
          </a:xfrm>
          <a:prstGeom prst="rect">
            <a:avLst/>
          </a:prstGeom>
          <a:noFill/>
          <a:ln>
            <a:noFill/>
          </a:ln>
        </p:spPr>
      </p:pic>
      <p:sp>
        <p:nvSpPr>
          <p:cNvPr id="683" name="Google Shape;683;p69"/>
          <p:cNvSpPr txBox="1"/>
          <p:nvPr/>
        </p:nvSpPr>
        <p:spPr>
          <a:xfrm>
            <a:off x="1276350" y="3705425"/>
            <a:ext cx="6505800" cy="115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114666"/>
                </a:solidFill>
                <a:latin typeface="Karla"/>
                <a:ea typeface="Karla"/>
                <a:cs typeface="Karla"/>
                <a:sym typeface="Karla"/>
              </a:rPr>
              <a:t>Let’s say we want to color the pins by category. In our survey, we had included categories “A”, “B”, and “C”. If we order the pins by </a:t>
            </a:r>
            <a:r>
              <a:rPr b="1" lang="en">
                <a:solidFill>
                  <a:srgbClr val="07A1D5"/>
                </a:solidFill>
                <a:latin typeface="Karla"/>
                <a:ea typeface="Karla"/>
                <a:cs typeface="Karla"/>
                <a:sym typeface="Karla"/>
              </a:rPr>
              <a:t>8_Category</a:t>
            </a:r>
            <a:r>
              <a:rPr lang="en">
                <a:solidFill>
                  <a:srgbClr val="114666"/>
                </a:solidFill>
                <a:latin typeface="Karla"/>
                <a:ea typeface="Karla"/>
                <a:cs typeface="Karla"/>
                <a:sym typeface="Karla"/>
              </a:rPr>
              <a:t>, as shown above, our map will change from the basic version on the left, to the multi-colored version on the right. </a:t>
            </a:r>
            <a:endParaRPr>
              <a:solidFill>
                <a:srgbClr val="114666"/>
              </a:solidFill>
              <a:latin typeface="Karla"/>
              <a:ea typeface="Karla"/>
              <a:cs typeface="Karla"/>
              <a:sym typeface="Karla"/>
            </a:endParaRPr>
          </a:p>
          <a:p>
            <a:pPr indent="0" lvl="0" marL="914400" rtl="0" algn="l">
              <a:spcBef>
                <a:spcPts val="0"/>
              </a:spcBef>
              <a:spcAft>
                <a:spcPts val="0"/>
              </a:spcAft>
              <a:buNone/>
            </a:pPr>
            <a:r>
              <a:rPr lang="en">
                <a:solidFill>
                  <a:srgbClr val="114666"/>
                </a:solidFill>
                <a:latin typeface="Karla"/>
                <a:ea typeface="Karla"/>
                <a:cs typeface="Karla"/>
                <a:sym typeface="Karla"/>
              </a:rPr>
              <a:t> </a:t>
            </a:r>
            <a:endParaRPr>
              <a:solidFill>
                <a:srgbClr val="114666"/>
              </a:solidFill>
              <a:latin typeface="Karla"/>
              <a:ea typeface="Karla"/>
              <a:cs typeface="Karla"/>
              <a:sym typeface="Karla"/>
            </a:endParaRPr>
          </a:p>
        </p:txBody>
      </p:sp>
      <p:pic>
        <p:nvPicPr>
          <p:cNvPr id="684" name="Google Shape;684;p69"/>
          <p:cNvPicPr preferRelativeResize="0"/>
          <p:nvPr/>
        </p:nvPicPr>
        <p:blipFill rotWithShape="1">
          <a:blip r:embed="rId4">
            <a:alphaModFix/>
          </a:blip>
          <a:srcRect b="8371" l="0" r="51753" t="12876"/>
          <a:stretch/>
        </p:blipFill>
        <p:spPr>
          <a:xfrm>
            <a:off x="1336350" y="654525"/>
            <a:ext cx="3147524" cy="2888774"/>
          </a:xfrm>
          <a:prstGeom prst="rect">
            <a:avLst/>
          </a:prstGeom>
          <a:noFill/>
          <a:ln>
            <a:noFill/>
          </a:ln>
        </p:spPr>
      </p:pic>
      <p:pic>
        <p:nvPicPr>
          <p:cNvPr id="685" name="Google Shape;685;p69"/>
          <p:cNvPicPr preferRelativeResize="0"/>
          <p:nvPr/>
        </p:nvPicPr>
        <p:blipFill rotWithShape="1">
          <a:blip r:embed="rId5">
            <a:alphaModFix/>
          </a:blip>
          <a:srcRect b="0" l="0" r="46876" t="0"/>
          <a:stretch/>
        </p:blipFill>
        <p:spPr>
          <a:xfrm>
            <a:off x="4345538" y="647700"/>
            <a:ext cx="3436614" cy="2888775"/>
          </a:xfrm>
          <a:prstGeom prst="rect">
            <a:avLst/>
          </a:prstGeom>
          <a:noFill/>
          <a:ln>
            <a:noFill/>
          </a:ln>
        </p:spPr>
      </p:pic>
      <p:sp>
        <p:nvSpPr>
          <p:cNvPr id="686" name="Google Shape;686;p69"/>
          <p:cNvSpPr/>
          <p:nvPr/>
        </p:nvSpPr>
        <p:spPr>
          <a:xfrm>
            <a:off x="1866450" y="3238500"/>
            <a:ext cx="1448400" cy="190500"/>
          </a:xfrm>
          <a:prstGeom prst="roundRect">
            <a:avLst>
              <a:gd fmla="val 16667" name="adj"/>
            </a:avLst>
          </a:prstGeom>
          <a:noFill/>
          <a:ln cap="flat" cmpd="sng" w="28575">
            <a:solidFill>
              <a:srgbClr val="07A1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0" name="Shape 690"/>
        <p:cNvGrpSpPr/>
        <p:nvPr/>
      </p:nvGrpSpPr>
      <p:grpSpPr>
        <a:xfrm>
          <a:off x="0" y="0"/>
          <a:ext cx="0" cy="0"/>
          <a:chOff x="0" y="0"/>
          <a:chExt cx="0" cy="0"/>
        </a:xfrm>
      </p:grpSpPr>
      <p:sp>
        <p:nvSpPr>
          <p:cNvPr id="691" name="Google Shape;691;p70"/>
          <p:cNvSpPr/>
          <p:nvPr/>
        </p:nvSpPr>
        <p:spPr>
          <a:xfrm>
            <a:off x="0" y="1946750"/>
            <a:ext cx="9144000" cy="3196500"/>
          </a:xfrm>
          <a:prstGeom prst="rect">
            <a:avLst/>
          </a:prstGeom>
          <a:solidFill>
            <a:srgbClr val="F3F8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92" name="Google Shape;692;p70"/>
          <p:cNvPicPr preferRelativeResize="0"/>
          <p:nvPr/>
        </p:nvPicPr>
        <p:blipFill>
          <a:blip r:embed="rId3">
            <a:alphaModFix/>
          </a:blip>
          <a:stretch>
            <a:fillRect/>
          </a:stretch>
        </p:blipFill>
        <p:spPr>
          <a:xfrm>
            <a:off x="761675" y="-244075"/>
            <a:ext cx="7625576" cy="4313201"/>
          </a:xfrm>
          <a:prstGeom prst="rect">
            <a:avLst/>
          </a:prstGeom>
          <a:noFill/>
          <a:ln>
            <a:noFill/>
          </a:ln>
        </p:spPr>
      </p:pic>
      <p:sp>
        <p:nvSpPr>
          <p:cNvPr id="693" name="Google Shape;693;p70"/>
          <p:cNvSpPr txBox="1"/>
          <p:nvPr/>
        </p:nvSpPr>
        <p:spPr>
          <a:xfrm>
            <a:off x="1276350" y="3705425"/>
            <a:ext cx="6505800" cy="115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114666"/>
                </a:solidFill>
                <a:latin typeface="Karla"/>
                <a:ea typeface="Karla"/>
                <a:cs typeface="Karla"/>
                <a:sym typeface="Karla"/>
              </a:rPr>
              <a:t>Let’s customize the colors of the markers. If we assume that our categories “A”, “B”, and “C” actually meant “Hot”, “Warm”, and “Cold” (i.e. in the context of sales leads), we can assign colors per Category. We’ll assign red for our Hot leads, orange for our Warm leads, and blue for our Cold leads.  </a:t>
            </a:r>
            <a:endParaRPr>
              <a:solidFill>
                <a:srgbClr val="114666"/>
              </a:solidFill>
              <a:latin typeface="Karla"/>
              <a:ea typeface="Karla"/>
              <a:cs typeface="Karla"/>
              <a:sym typeface="Karla"/>
            </a:endParaRPr>
          </a:p>
          <a:p>
            <a:pPr indent="0" lvl="0" marL="914400" rtl="0" algn="l">
              <a:spcBef>
                <a:spcPts val="0"/>
              </a:spcBef>
              <a:spcAft>
                <a:spcPts val="0"/>
              </a:spcAft>
              <a:buNone/>
            </a:pPr>
            <a:r>
              <a:rPr lang="en">
                <a:solidFill>
                  <a:srgbClr val="114666"/>
                </a:solidFill>
                <a:latin typeface="Karla"/>
                <a:ea typeface="Karla"/>
                <a:cs typeface="Karla"/>
                <a:sym typeface="Karla"/>
              </a:rPr>
              <a:t> </a:t>
            </a:r>
            <a:endParaRPr>
              <a:solidFill>
                <a:srgbClr val="114666"/>
              </a:solidFill>
              <a:latin typeface="Karla"/>
              <a:ea typeface="Karla"/>
              <a:cs typeface="Karla"/>
              <a:sym typeface="Karla"/>
            </a:endParaRPr>
          </a:p>
        </p:txBody>
      </p:sp>
      <p:pic>
        <p:nvPicPr>
          <p:cNvPr id="694" name="Google Shape;694;p70"/>
          <p:cNvPicPr preferRelativeResize="0"/>
          <p:nvPr/>
        </p:nvPicPr>
        <p:blipFill rotWithShape="1">
          <a:blip r:embed="rId4">
            <a:alphaModFix/>
          </a:blip>
          <a:srcRect b="0" l="0" r="0" t="0"/>
          <a:stretch/>
        </p:blipFill>
        <p:spPr>
          <a:xfrm>
            <a:off x="1333500" y="653900"/>
            <a:ext cx="6448650" cy="2879696"/>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8" name="Shape 698"/>
        <p:cNvGrpSpPr/>
        <p:nvPr/>
      </p:nvGrpSpPr>
      <p:grpSpPr>
        <a:xfrm>
          <a:off x="0" y="0"/>
          <a:ext cx="0" cy="0"/>
          <a:chOff x="0" y="0"/>
          <a:chExt cx="0" cy="0"/>
        </a:xfrm>
      </p:grpSpPr>
      <p:sp>
        <p:nvSpPr>
          <p:cNvPr id="699" name="Google Shape;699;p71"/>
          <p:cNvSpPr/>
          <p:nvPr/>
        </p:nvSpPr>
        <p:spPr>
          <a:xfrm>
            <a:off x="0" y="1946750"/>
            <a:ext cx="9144000" cy="3196500"/>
          </a:xfrm>
          <a:prstGeom prst="rect">
            <a:avLst/>
          </a:prstGeom>
          <a:solidFill>
            <a:srgbClr val="F3F8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00" name="Google Shape;700;p71"/>
          <p:cNvPicPr preferRelativeResize="0"/>
          <p:nvPr/>
        </p:nvPicPr>
        <p:blipFill>
          <a:blip r:embed="rId3">
            <a:alphaModFix/>
          </a:blip>
          <a:stretch>
            <a:fillRect/>
          </a:stretch>
        </p:blipFill>
        <p:spPr>
          <a:xfrm>
            <a:off x="761675" y="-244075"/>
            <a:ext cx="7625576" cy="4313201"/>
          </a:xfrm>
          <a:prstGeom prst="rect">
            <a:avLst/>
          </a:prstGeom>
          <a:noFill/>
          <a:ln>
            <a:noFill/>
          </a:ln>
        </p:spPr>
      </p:pic>
      <p:sp>
        <p:nvSpPr>
          <p:cNvPr id="701" name="Google Shape;701;p71"/>
          <p:cNvSpPr txBox="1"/>
          <p:nvPr/>
        </p:nvSpPr>
        <p:spPr>
          <a:xfrm>
            <a:off x="1276350" y="3705425"/>
            <a:ext cx="6505800" cy="115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114666"/>
                </a:solidFill>
                <a:latin typeface="Karla"/>
                <a:ea typeface="Karla"/>
                <a:cs typeface="Karla"/>
                <a:sym typeface="Karla"/>
              </a:rPr>
              <a:t>To change the color of a category, mouse over to the right-hand side of the Category, and click on the paint bucket icon that appears. </a:t>
            </a:r>
            <a:endParaRPr>
              <a:solidFill>
                <a:srgbClr val="114666"/>
              </a:solidFill>
              <a:latin typeface="Karla"/>
              <a:ea typeface="Karla"/>
              <a:cs typeface="Karla"/>
              <a:sym typeface="Karla"/>
            </a:endParaRPr>
          </a:p>
          <a:p>
            <a:pPr indent="0" lvl="0" marL="914400" rtl="0" algn="l">
              <a:spcBef>
                <a:spcPts val="0"/>
              </a:spcBef>
              <a:spcAft>
                <a:spcPts val="0"/>
              </a:spcAft>
              <a:buNone/>
            </a:pPr>
            <a:r>
              <a:rPr lang="en">
                <a:solidFill>
                  <a:srgbClr val="114666"/>
                </a:solidFill>
                <a:latin typeface="Karla"/>
                <a:ea typeface="Karla"/>
                <a:cs typeface="Karla"/>
                <a:sym typeface="Karla"/>
              </a:rPr>
              <a:t> </a:t>
            </a:r>
            <a:endParaRPr>
              <a:solidFill>
                <a:srgbClr val="114666"/>
              </a:solidFill>
              <a:latin typeface="Karla"/>
              <a:ea typeface="Karla"/>
              <a:cs typeface="Karla"/>
              <a:sym typeface="Karla"/>
            </a:endParaRPr>
          </a:p>
        </p:txBody>
      </p:sp>
      <p:pic>
        <p:nvPicPr>
          <p:cNvPr id="702" name="Google Shape;702;p71"/>
          <p:cNvPicPr preferRelativeResize="0"/>
          <p:nvPr/>
        </p:nvPicPr>
        <p:blipFill rotWithShape="1">
          <a:blip r:embed="rId4">
            <a:alphaModFix/>
          </a:blip>
          <a:srcRect b="7985" l="0" r="0" t="13261"/>
          <a:stretch/>
        </p:blipFill>
        <p:spPr>
          <a:xfrm>
            <a:off x="1328800" y="643200"/>
            <a:ext cx="6453349" cy="28572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8FB"/>
        </a:solidFill>
      </p:bgPr>
    </p:bg>
    <p:spTree>
      <p:nvGrpSpPr>
        <p:cNvPr id="106" name="Shape 106"/>
        <p:cNvGrpSpPr/>
        <p:nvPr/>
      </p:nvGrpSpPr>
      <p:grpSpPr>
        <a:xfrm>
          <a:off x="0" y="0"/>
          <a:ext cx="0" cy="0"/>
          <a:chOff x="0" y="0"/>
          <a:chExt cx="0" cy="0"/>
        </a:xfrm>
      </p:grpSpPr>
      <p:sp>
        <p:nvSpPr>
          <p:cNvPr id="107" name="Google Shape;107;p18"/>
          <p:cNvSpPr/>
          <p:nvPr/>
        </p:nvSpPr>
        <p:spPr>
          <a:xfrm>
            <a:off x="5372350" y="954962"/>
            <a:ext cx="2906400" cy="29064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08" name="Google Shape;108;p18"/>
          <p:cNvSpPr txBox="1"/>
          <p:nvPr>
            <p:ph idx="4294967295" type="title"/>
          </p:nvPr>
        </p:nvSpPr>
        <p:spPr>
          <a:xfrm>
            <a:off x="564000" y="1235375"/>
            <a:ext cx="4398900" cy="2311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0" lang="en" sz="1800">
                <a:solidFill>
                  <a:srgbClr val="114666"/>
                </a:solidFill>
                <a:latin typeface="Karla"/>
                <a:ea typeface="Karla"/>
                <a:cs typeface="Karla"/>
                <a:sym typeface="Karla"/>
              </a:rPr>
              <a:t>The guide</a:t>
            </a:r>
            <a:r>
              <a:rPr b="0" lang="en" sz="1800">
                <a:solidFill>
                  <a:srgbClr val="114666"/>
                </a:solidFill>
                <a:latin typeface="Karla"/>
                <a:ea typeface="Karla"/>
                <a:cs typeface="Karla"/>
                <a:sym typeface="Karla"/>
              </a:rPr>
              <a:t> walks you through the survey toolkit in the way that Devergy uses it in real-life: creating a survey template, entering data, managing data, and displaying results on a map. There are also instructional videos available on the EnAccess project page.</a:t>
            </a:r>
            <a:endParaRPr b="0" sz="1800">
              <a:solidFill>
                <a:srgbClr val="114666"/>
              </a:solidFill>
              <a:latin typeface="Karla"/>
              <a:ea typeface="Karla"/>
              <a:cs typeface="Karla"/>
              <a:sym typeface="Karla"/>
            </a:endParaRPr>
          </a:p>
          <a:p>
            <a:pPr indent="0" lvl="0" marL="457200" rtl="0" algn="l">
              <a:lnSpc>
                <a:spcPct val="115000"/>
              </a:lnSpc>
              <a:spcBef>
                <a:spcPts val="0"/>
              </a:spcBef>
              <a:spcAft>
                <a:spcPts val="0"/>
              </a:spcAft>
              <a:buNone/>
            </a:pPr>
            <a:r>
              <a:t/>
            </a:r>
            <a:endParaRPr b="0" sz="1800">
              <a:solidFill>
                <a:srgbClr val="114666"/>
              </a:solidFill>
              <a:latin typeface="Lato"/>
              <a:ea typeface="Lato"/>
              <a:cs typeface="Lato"/>
              <a:sym typeface="Lato"/>
            </a:endParaRPr>
          </a:p>
        </p:txBody>
      </p:sp>
      <p:pic>
        <p:nvPicPr>
          <p:cNvPr id="109" name="Google Shape;109;p18"/>
          <p:cNvPicPr preferRelativeResize="0"/>
          <p:nvPr/>
        </p:nvPicPr>
        <p:blipFill>
          <a:blip r:embed="rId3">
            <a:alphaModFix/>
          </a:blip>
          <a:stretch>
            <a:fillRect/>
          </a:stretch>
        </p:blipFill>
        <p:spPr>
          <a:xfrm>
            <a:off x="5821675" y="1790250"/>
            <a:ext cx="2007749" cy="1201900"/>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6" name="Shape 706"/>
        <p:cNvGrpSpPr/>
        <p:nvPr/>
      </p:nvGrpSpPr>
      <p:grpSpPr>
        <a:xfrm>
          <a:off x="0" y="0"/>
          <a:ext cx="0" cy="0"/>
          <a:chOff x="0" y="0"/>
          <a:chExt cx="0" cy="0"/>
        </a:xfrm>
      </p:grpSpPr>
      <p:sp>
        <p:nvSpPr>
          <p:cNvPr id="707" name="Google Shape;707;p72"/>
          <p:cNvSpPr/>
          <p:nvPr/>
        </p:nvSpPr>
        <p:spPr>
          <a:xfrm>
            <a:off x="0" y="1946750"/>
            <a:ext cx="9144000" cy="3196500"/>
          </a:xfrm>
          <a:prstGeom prst="rect">
            <a:avLst/>
          </a:prstGeom>
          <a:solidFill>
            <a:srgbClr val="F3F8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08" name="Google Shape;708;p72"/>
          <p:cNvPicPr preferRelativeResize="0"/>
          <p:nvPr/>
        </p:nvPicPr>
        <p:blipFill>
          <a:blip r:embed="rId3">
            <a:alphaModFix/>
          </a:blip>
          <a:stretch>
            <a:fillRect/>
          </a:stretch>
        </p:blipFill>
        <p:spPr>
          <a:xfrm>
            <a:off x="761675" y="-244075"/>
            <a:ext cx="7625576" cy="4313201"/>
          </a:xfrm>
          <a:prstGeom prst="rect">
            <a:avLst/>
          </a:prstGeom>
          <a:noFill/>
          <a:ln>
            <a:noFill/>
          </a:ln>
        </p:spPr>
      </p:pic>
      <p:sp>
        <p:nvSpPr>
          <p:cNvPr id="709" name="Google Shape;709;p72"/>
          <p:cNvSpPr txBox="1"/>
          <p:nvPr/>
        </p:nvSpPr>
        <p:spPr>
          <a:xfrm>
            <a:off x="1276350" y="3705425"/>
            <a:ext cx="6505800" cy="115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114666"/>
                </a:solidFill>
                <a:latin typeface="Karla"/>
                <a:ea typeface="Karla"/>
                <a:cs typeface="Karla"/>
                <a:sym typeface="Karla"/>
              </a:rPr>
              <a:t>Now that we’ve organized our leads by color, we can change the base map. There are a few options here. For this example, we’ll use satellite imagery to help us view any buildings or obstructions.</a:t>
            </a:r>
            <a:endParaRPr>
              <a:solidFill>
                <a:srgbClr val="114666"/>
              </a:solidFill>
              <a:latin typeface="Karla"/>
              <a:ea typeface="Karla"/>
              <a:cs typeface="Karla"/>
              <a:sym typeface="Karla"/>
            </a:endParaRPr>
          </a:p>
        </p:txBody>
      </p:sp>
      <p:pic>
        <p:nvPicPr>
          <p:cNvPr id="710" name="Google Shape;710;p72"/>
          <p:cNvPicPr preferRelativeResize="0"/>
          <p:nvPr/>
        </p:nvPicPr>
        <p:blipFill rotWithShape="1">
          <a:blip r:embed="rId4">
            <a:alphaModFix/>
          </a:blip>
          <a:srcRect b="0" l="0" r="0" t="0"/>
          <a:stretch/>
        </p:blipFill>
        <p:spPr>
          <a:xfrm>
            <a:off x="1333500" y="651450"/>
            <a:ext cx="6448650" cy="2879751"/>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4" name="Shape 714"/>
        <p:cNvGrpSpPr/>
        <p:nvPr/>
      </p:nvGrpSpPr>
      <p:grpSpPr>
        <a:xfrm>
          <a:off x="0" y="0"/>
          <a:ext cx="0" cy="0"/>
          <a:chOff x="0" y="0"/>
          <a:chExt cx="0" cy="0"/>
        </a:xfrm>
      </p:grpSpPr>
      <p:sp>
        <p:nvSpPr>
          <p:cNvPr id="715" name="Google Shape;715;p73"/>
          <p:cNvSpPr/>
          <p:nvPr/>
        </p:nvSpPr>
        <p:spPr>
          <a:xfrm>
            <a:off x="0" y="1946750"/>
            <a:ext cx="9144000" cy="3196500"/>
          </a:xfrm>
          <a:prstGeom prst="rect">
            <a:avLst/>
          </a:prstGeom>
          <a:solidFill>
            <a:srgbClr val="F3F8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16" name="Google Shape;716;p73"/>
          <p:cNvPicPr preferRelativeResize="0"/>
          <p:nvPr/>
        </p:nvPicPr>
        <p:blipFill>
          <a:blip r:embed="rId3">
            <a:alphaModFix/>
          </a:blip>
          <a:stretch>
            <a:fillRect/>
          </a:stretch>
        </p:blipFill>
        <p:spPr>
          <a:xfrm>
            <a:off x="761675" y="-244075"/>
            <a:ext cx="7625576" cy="4313201"/>
          </a:xfrm>
          <a:prstGeom prst="rect">
            <a:avLst/>
          </a:prstGeom>
          <a:noFill/>
          <a:ln>
            <a:noFill/>
          </a:ln>
        </p:spPr>
      </p:pic>
      <p:sp>
        <p:nvSpPr>
          <p:cNvPr id="717" name="Google Shape;717;p73"/>
          <p:cNvSpPr txBox="1"/>
          <p:nvPr/>
        </p:nvSpPr>
        <p:spPr>
          <a:xfrm>
            <a:off x="1276350" y="3553025"/>
            <a:ext cx="6505800" cy="115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114666"/>
                </a:solidFill>
                <a:latin typeface="Karla"/>
                <a:ea typeface="Karla"/>
                <a:cs typeface="Karla"/>
                <a:sym typeface="Karla"/>
              </a:rPr>
              <a:t>We’ve finished the map! </a:t>
            </a:r>
            <a:endParaRPr>
              <a:solidFill>
                <a:srgbClr val="114666"/>
              </a:solidFill>
              <a:latin typeface="Karla"/>
              <a:ea typeface="Karla"/>
              <a:cs typeface="Karla"/>
              <a:sym typeface="Karla"/>
            </a:endParaRPr>
          </a:p>
          <a:p>
            <a:pPr indent="0" lvl="0" marL="0" rtl="0" algn="l">
              <a:spcBef>
                <a:spcPts val="0"/>
              </a:spcBef>
              <a:spcAft>
                <a:spcPts val="0"/>
              </a:spcAft>
              <a:buNone/>
            </a:pPr>
            <a:r>
              <a:t/>
            </a:r>
            <a:endParaRPr>
              <a:solidFill>
                <a:srgbClr val="114666"/>
              </a:solidFill>
              <a:latin typeface="Karla"/>
              <a:ea typeface="Karla"/>
              <a:cs typeface="Karla"/>
              <a:sym typeface="Karla"/>
            </a:endParaRPr>
          </a:p>
          <a:p>
            <a:pPr indent="0" lvl="0" marL="0" rtl="0" algn="l">
              <a:spcBef>
                <a:spcPts val="0"/>
              </a:spcBef>
              <a:spcAft>
                <a:spcPts val="0"/>
              </a:spcAft>
              <a:buNone/>
            </a:pPr>
            <a:r>
              <a:rPr lang="en">
                <a:solidFill>
                  <a:srgbClr val="114666"/>
                </a:solidFill>
                <a:latin typeface="Karla"/>
                <a:ea typeface="Karla"/>
                <a:cs typeface="Karla"/>
                <a:sym typeface="Karla"/>
              </a:rPr>
              <a:t>We can download the KML or KMZ version of this map to use with QGIS or an offline maps app. To do this: 1) Click the three dots at the upper right corner to open the menu; 2) Click </a:t>
            </a:r>
            <a:r>
              <a:rPr b="1" lang="en">
                <a:solidFill>
                  <a:srgbClr val="07A1D5"/>
                </a:solidFill>
                <a:latin typeface="Karla"/>
                <a:ea typeface="Karla"/>
                <a:cs typeface="Karla"/>
                <a:sym typeface="Karla"/>
              </a:rPr>
              <a:t>Export to KML/KMZ</a:t>
            </a:r>
            <a:r>
              <a:rPr lang="en">
                <a:solidFill>
                  <a:srgbClr val="114666"/>
                </a:solidFill>
                <a:latin typeface="Karla"/>
                <a:ea typeface="Karla"/>
                <a:cs typeface="Karla"/>
                <a:sym typeface="Karla"/>
              </a:rPr>
              <a:t>. Check the box (right) if you want prefer to download as a KML file, then 3) Click </a:t>
            </a:r>
            <a:r>
              <a:rPr b="1" lang="en">
                <a:solidFill>
                  <a:srgbClr val="07A1D5"/>
                </a:solidFill>
                <a:latin typeface="Karla"/>
                <a:ea typeface="Karla"/>
                <a:cs typeface="Karla"/>
                <a:sym typeface="Karla"/>
              </a:rPr>
              <a:t>Download </a:t>
            </a:r>
            <a:r>
              <a:rPr lang="en">
                <a:solidFill>
                  <a:srgbClr val="114666"/>
                </a:solidFill>
                <a:latin typeface="Karla"/>
                <a:ea typeface="Karla"/>
                <a:cs typeface="Karla"/>
                <a:sym typeface="Karla"/>
              </a:rPr>
              <a:t>in the popup. </a:t>
            </a:r>
            <a:endParaRPr>
              <a:solidFill>
                <a:srgbClr val="114666"/>
              </a:solidFill>
              <a:latin typeface="Karla"/>
              <a:ea typeface="Karla"/>
              <a:cs typeface="Karla"/>
              <a:sym typeface="Karla"/>
            </a:endParaRPr>
          </a:p>
          <a:p>
            <a:pPr indent="0" lvl="0" marL="914400" rtl="0" algn="l">
              <a:spcBef>
                <a:spcPts val="0"/>
              </a:spcBef>
              <a:spcAft>
                <a:spcPts val="0"/>
              </a:spcAft>
              <a:buNone/>
            </a:pPr>
            <a:r>
              <a:rPr lang="en">
                <a:solidFill>
                  <a:srgbClr val="114666"/>
                </a:solidFill>
                <a:latin typeface="Karla"/>
                <a:ea typeface="Karla"/>
                <a:cs typeface="Karla"/>
                <a:sym typeface="Karla"/>
              </a:rPr>
              <a:t> </a:t>
            </a:r>
            <a:endParaRPr>
              <a:solidFill>
                <a:srgbClr val="114666"/>
              </a:solidFill>
              <a:latin typeface="Karla"/>
              <a:ea typeface="Karla"/>
              <a:cs typeface="Karla"/>
              <a:sym typeface="Karla"/>
            </a:endParaRPr>
          </a:p>
        </p:txBody>
      </p:sp>
      <p:pic>
        <p:nvPicPr>
          <p:cNvPr id="718" name="Google Shape;718;p73"/>
          <p:cNvPicPr preferRelativeResize="0"/>
          <p:nvPr/>
        </p:nvPicPr>
        <p:blipFill rotWithShape="1">
          <a:blip r:embed="rId4">
            <a:alphaModFix/>
          </a:blip>
          <a:srcRect b="6892" l="0" r="39117" t="13049"/>
          <a:stretch/>
        </p:blipFill>
        <p:spPr>
          <a:xfrm>
            <a:off x="1333721" y="647689"/>
            <a:ext cx="3903625" cy="2886013"/>
          </a:xfrm>
          <a:prstGeom prst="rect">
            <a:avLst/>
          </a:prstGeom>
          <a:noFill/>
          <a:ln>
            <a:noFill/>
          </a:ln>
        </p:spPr>
      </p:pic>
      <p:cxnSp>
        <p:nvCxnSpPr>
          <p:cNvPr id="719" name="Google Shape;719;p73"/>
          <p:cNvCxnSpPr/>
          <p:nvPr/>
        </p:nvCxnSpPr>
        <p:spPr>
          <a:xfrm rot="10800000">
            <a:off x="2851382" y="884962"/>
            <a:ext cx="384600" cy="3600"/>
          </a:xfrm>
          <a:prstGeom prst="straightConnector1">
            <a:avLst/>
          </a:prstGeom>
          <a:noFill/>
          <a:ln cap="flat" cmpd="sng" w="28575">
            <a:solidFill>
              <a:srgbClr val="07A1D5"/>
            </a:solidFill>
            <a:prstDash val="solid"/>
            <a:round/>
            <a:headEnd len="sm" w="sm" type="none"/>
            <a:tailEnd len="med" w="med" type="triangle"/>
          </a:ln>
        </p:spPr>
      </p:cxnSp>
      <p:pic>
        <p:nvPicPr>
          <p:cNvPr id="720" name="Google Shape;720;p73"/>
          <p:cNvPicPr preferRelativeResize="0"/>
          <p:nvPr/>
        </p:nvPicPr>
        <p:blipFill rotWithShape="1">
          <a:blip r:embed="rId5">
            <a:alphaModFix/>
          </a:blip>
          <a:srcRect b="33517" l="30891" r="30738" t="33408"/>
          <a:stretch/>
        </p:blipFill>
        <p:spPr>
          <a:xfrm>
            <a:off x="5284249" y="771050"/>
            <a:ext cx="2451051" cy="943450"/>
          </a:xfrm>
          <a:prstGeom prst="rect">
            <a:avLst/>
          </a:prstGeom>
          <a:noFill/>
          <a:ln>
            <a:noFill/>
          </a:ln>
        </p:spPr>
      </p:pic>
      <p:cxnSp>
        <p:nvCxnSpPr>
          <p:cNvPr id="721" name="Google Shape;721;p73"/>
          <p:cNvCxnSpPr/>
          <p:nvPr/>
        </p:nvCxnSpPr>
        <p:spPr>
          <a:xfrm flipH="1" rot="10800000">
            <a:off x="2599797" y="1551073"/>
            <a:ext cx="2762975" cy="379904"/>
          </a:xfrm>
          <a:prstGeom prst="curvedConnector3">
            <a:avLst>
              <a:gd fmla="val 50000" name="adj1"/>
            </a:avLst>
          </a:prstGeom>
          <a:noFill/>
          <a:ln cap="flat" cmpd="sng" w="28575">
            <a:solidFill>
              <a:srgbClr val="07A1D5"/>
            </a:solidFill>
            <a:prstDash val="dash"/>
            <a:round/>
            <a:headEnd len="sm" w="sm" type="none"/>
            <a:tailEnd len="med" w="med" type="triangle"/>
          </a:ln>
        </p:spPr>
      </p:cxnSp>
      <p:sp>
        <p:nvSpPr>
          <p:cNvPr id="722" name="Google Shape;722;p73"/>
          <p:cNvSpPr/>
          <p:nvPr/>
        </p:nvSpPr>
        <p:spPr>
          <a:xfrm>
            <a:off x="3314125" y="750455"/>
            <a:ext cx="309300" cy="309300"/>
          </a:xfrm>
          <a:prstGeom prst="ellipse">
            <a:avLst/>
          </a:prstGeom>
          <a:solidFill>
            <a:srgbClr val="07A1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73"/>
          <p:cNvSpPr txBox="1"/>
          <p:nvPr/>
        </p:nvSpPr>
        <p:spPr>
          <a:xfrm>
            <a:off x="3326133" y="713725"/>
            <a:ext cx="285300" cy="267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solidFill>
                  <a:srgbClr val="FFFFFF"/>
                </a:solidFill>
                <a:latin typeface="Karla"/>
                <a:ea typeface="Karla"/>
                <a:cs typeface="Karla"/>
                <a:sym typeface="Karla"/>
              </a:rPr>
              <a:t>1</a:t>
            </a:r>
            <a:endParaRPr b="1" sz="1200">
              <a:solidFill>
                <a:srgbClr val="FFFFFF"/>
              </a:solidFill>
              <a:latin typeface="Karla"/>
              <a:ea typeface="Karla"/>
              <a:cs typeface="Karla"/>
              <a:sym typeface="Karla"/>
            </a:endParaRPr>
          </a:p>
        </p:txBody>
      </p:sp>
      <p:sp>
        <p:nvSpPr>
          <p:cNvPr id="724" name="Google Shape;724;p73"/>
          <p:cNvSpPr/>
          <p:nvPr/>
        </p:nvSpPr>
        <p:spPr>
          <a:xfrm>
            <a:off x="2461950" y="1776230"/>
            <a:ext cx="309300" cy="309300"/>
          </a:xfrm>
          <a:prstGeom prst="ellipse">
            <a:avLst/>
          </a:prstGeom>
          <a:solidFill>
            <a:srgbClr val="07A1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73"/>
          <p:cNvSpPr txBox="1"/>
          <p:nvPr/>
        </p:nvSpPr>
        <p:spPr>
          <a:xfrm>
            <a:off x="2473958" y="1739500"/>
            <a:ext cx="285300" cy="267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solidFill>
                  <a:srgbClr val="FFFFFF"/>
                </a:solidFill>
                <a:latin typeface="Karla"/>
                <a:ea typeface="Karla"/>
                <a:cs typeface="Karla"/>
                <a:sym typeface="Karla"/>
              </a:rPr>
              <a:t>2</a:t>
            </a:r>
            <a:endParaRPr b="1" sz="1200">
              <a:solidFill>
                <a:srgbClr val="FFFFFF"/>
              </a:solidFill>
              <a:latin typeface="Karla"/>
              <a:ea typeface="Karla"/>
              <a:cs typeface="Karla"/>
              <a:sym typeface="Karla"/>
            </a:endParaRPr>
          </a:p>
        </p:txBody>
      </p:sp>
      <p:sp>
        <p:nvSpPr>
          <p:cNvPr id="726" name="Google Shape;726;p73"/>
          <p:cNvSpPr/>
          <p:nvPr/>
        </p:nvSpPr>
        <p:spPr>
          <a:xfrm>
            <a:off x="5843325" y="1405205"/>
            <a:ext cx="309300" cy="309300"/>
          </a:xfrm>
          <a:prstGeom prst="ellipse">
            <a:avLst/>
          </a:prstGeom>
          <a:solidFill>
            <a:srgbClr val="07A1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73"/>
          <p:cNvSpPr txBox="1"/>
          <p:nvPr/>
        </p:nvSpPr>
        <p:spPr>
          <a:xfrm>
            <a:off x="5855333" y="1368475"/>
            <a:ext cx="285300" cy="267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solidFill>
                  <a:srgbClr val="FFFFFF"/>
                </a:solidFill>
                <a:latin typeface="Karla"/>
                <a:ea typeface="Karla"/>
                <a:cs typeface="Karla"/>
                <a:sym typeface="Karla"/>
              </a:rPr>
              <a:t>3</a:t>
            </a:r>
            <a:endParaRPr b="1" sz="1200">
              <a:solidFill>
                <a:srgbClr val="FFFFFF"/>
              </a:solidFill>
              <a:latin typeface="Karla"/>
              <a:ea typeface="Karla"/>
              <a:cs typeface="Karla"/>
              <a:sym typeface="Karla"/>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1" name="Shape 731"/>
        <p:cNvGrpSpPr/>
        <p:nvPr/>
      </p:nvGrpSpPr>
      <p:grpSpPr>
        <a:xfrm>
          <a:off x="0" y="0"/>
          <a:ext cx="0" cy="0"/>
          <a:chOff x="0" y="0"/>
          <a:chExt cx="0" cy="0"/>
        </a:xfrm>
      </p:grpSpPr>
      <p:sp>
        <p:nvSpPr>
          <p:cNvPr id="732" name="Google Shape;732;p74"/>
          <p:cNvSpPr/>
          <p:nvPr/>
        </p:nvSpPr>
        <p:spPr>
          <a:xfrm>
            <a:off x="0" y="1629225"/>
            <a:ext cx="4435800" cy="1202100"/>
          </a:xfrm>
          <a:prstGeom prst="rect">
            <a:avLst/>
          </a:prstGeom>
          <a:solidFill>
            <a:srgbClr val="F3F8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33" name="Google Shape;733;p74"/>
          <p:cNvPicPr preferRelativeResize="0"/>
          <p:nvPr/>
        </p:nvPicPr>
        <p:blipFill>
          <a:blip r:embed="rId3">
            <a:alphaModFix/>
          </a:blip>
          <a:stretch>
            <a:fillRect/>
          </a:stretch>
        </p:blipFill>
        <p:spPr>
          <a:xfrm>
            <a:off x="4435899" y="-4650"/>
            <a:ext cx="4708102" cy="3071699"/>
          </a:xfrm>
          <a:prstGeom prst="rect">
            <a:avLst/>
          </a:prstGeom>
          <a:noFill/>
          <a:ln>
            <a:noFill/>
          </a:ln>
        </p:spPr>
      </p:pic>
      <p:sp>
        <p:nvSpPr>
          <p:cNvPr id="734" name="Google Shape;734;p74"/>
          <p:cNvSpPr txBox="1"/>
          <p:nvPr/>
        </p:nvSpPr>
        <p:spPr>
          <a:xfrm>
            <a:off x="466450" y="327200"/>
            <a:ext cx="3756000" cy="68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2800"/>
              <a:buFont typeface="Arial"/>
              <a:buNone/>
            </a:pPr>
            <a:r>
              <a:rPr b="1" lang="en" sz="3600">
                <a:solidFill>
                  <a:srgbClr val="0977B5"/>
                </a:solidFill>
                <a:latin typeface="Karla"/>
                <a:ea typeface="Karla"/>
                <a:cs typeface="Karla"/>
                <a:sym typeface="Karla"/>
              </a:rPr>
              <a:t>Happy surveying!</a:t>
            </a:r>
            <a:endParaRPr b="1" sz="3600">
              <a:solidFill>
                <a:srgbClr val="0977B5"/>
              </a:solidFill>
              <a:latin typeface="Karla"/>
              <a:ea typeface="Karla"/>
              <a:cs typeface="Karla"/>
              <a:sym typeface="Karla"/>
            </a:endParaRPr>
          </a:p>
        </p:txBody>
      </p:sp>
      <p:sp>
        <p:nvSpPr>
          <p:cNvPr id="735" name="Google Shape;735;p74"/>
          <p:cNvSpPr/>
          <p:nvPr/>
        </p:nvSpPr>
        <p:spPr>
          <a:xfrm>
            <a:off x="0" y="2831175"/>
            <a:ext cx="9144000" cy="2312400"/>
          </a:xfrm>
          <a:prstGeom prst="rect">
            <a:avLst/>
          </a:prstGeom>
          <a:solidFill>
            <a:srgbClr val="07A1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74"/>
          <p:cNvSpPr txBox="1"/>
          <p:nvPr/>
        </p:nvSpPr>
        <p:spPr>
          <a:xfrm>
            <a:off x="466450" y="2990850"/>
            <a:ext cx="6906000" cy="1866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rgbClr val="FFFFFF"/>
                </a:solidFill>
                <a:latin typeface="Karla"/>
                <a:ea typeface="Karla"/>
                <a:cs typeface="Karla"/>
                <a:sym typeface="Karla"/>
              </a:rPr>
              <a:t>Send any questions, comments, or suggestions for improvement to:</a:t>
            </a:r>
            <a:endParaRPr>
              <a:solidFill>
                <a:srgbClr val="FFFFFF"/>
              </a:solidFill>
              <a:latin typeface="Karla"/>
              <a:ea typeface="Karla"/>
              <a:cs typeface="Karla"/>
              <a:sym typeface="Karla"/>
            </a:endParaRPr>
          </a:p>
          <a:p>
            <a:pPr indent="0" lvl="0" marL="0" rtl="0" algn="l">
              <a:lnSpc>
                <a:spcPct val="115000"/>
              </a:lnSpc>
              <a:spcBef>
                <a:spcPts val="0"/>
              </a:spcBef>
              <a:spcAft>
                <a:spcPts val="0"/>
              </a:spcAft>
              <a:buNone/>
            </a:pPr>
            <a:r>
              <a:rPr lang="en">
                <a:solidFill>
                  <a:srgbClr val="FFFFFF"/>
                </a:solidFill>
                <a:latin typeface="Karla"/>
                <a:ea typeface="Karla"/>
                <a:cs typeface="Karla"/>
                <a:sym typeface="Karla"/>
              </a:rPr>
              <a:t>info@enaccess.org.</a:t>
            </a:r>
            <a:endParaRPr>
              <a:solidFill>
                <a:srgbClr val="FFFFFF"/>
              </a:solidFill>
              <a:latin typeface="Karla"/>
              <a:ea typeface="Karla"/>
              <a:cs typeface="Karla"/>
              <a:sym typeface="Karla"/>
            </a:endParaRPr>
          </a:p>
        </p:txBody>
      </p:sp>
      <p:sp>
        <p:nvSpPr>
          <p:cNvPr id="737" name="Google Shape;737;p74"/>
          <p:cNvSpPr txBox="1"/>
          <p:nvPr/>
        </p:nvSpPr>
        <p:spPr>
          <a:xfrm>
            <a:off x="466450" y="1779925"/>
            <a:ext cx="3580200" cy="89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200">
                <a:solidFill>
                  <a:srgbClr val="114666"/>
                </a:solidFill>
                <a:latin typeface="Karla"/>
                <a:ea typeface="Karla"/>
                <a:cs typeface="Karla"/>
                <a:sym typeface="Karla"/>
              </a:rPr>
              <a:t>We’d love to hear your feedback on this toolkit.</a:t>
            </a:r>
            <a:endParaRPr sz="2200">
              <a:solidFill>
                <a:srgbClr val="114666"/>
              </a:solidFill>
              <a:latin typeface="Karla"/>
              <a:ea typeface="Karla"/>
              <a:cs typeface="Karla"/>
              <a:sym typeface="Karla"/>
            </a:endParaRPr>
          </a:p>
          <a:p>
            <a:pPr indent="0" lvl="0" marL="0" rtl="0" algn="l">
              <a:spcBef>
                <a:spcPts val="0"/>
              </a:spcBef>
              <a:spcAft>
                <a:spcPts val="0"/>
              </a:spcAft>
              <a:buNone/>
            </a:pPr>
            <a:r>
              <a:t/>
            </a:r>
            <a:endParaRPr sz="2200">
              <a:solidFill>
                <a:srgbClr val="114666"/>
              </a:solidFill>
              <a:latin typeface="Karla"/>
              <a:ea typeface="Karla"/>
              <a:cs typeface="Karla"/>
              <a:sym typeface="Karla"/>
            </a:endParaRPr>
          </a:p>
          <a:p>
            <a:pPr indent="0" lvl="0" marL="0" rtl="0" algn="l">
              <a:lnSpc>
                <a:spcPct val="115000"/>
              </a:lnSpc>
              <a:spcBef>
                <a:spcPts val="1600"/>
              </a:spcBef>
              <a:spcAft>
                <a:spcPts val="0"/>
              </a:spcAft>
              <a:buNone/>
            </a:pPr>
            <a:r>
              <a:t/>
            </a:r>
            <a:endParaRPr sz="2200">
              <a:solidFill>
                <a:srgbClr val="114666"/>
              </a:solidFill>
              <a:latin typeface="Karla"/>
              <a:ea typeface="Karla"/>
              <a:cs typeface="Karla"/>
              <a:sym typeface="Karla"/>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8FB"/>
        </a:solidFill>
      </p:bgPr>
    </p:bg>
    <p:spTree>
      <p:nvGrpSpPr>
        <p:cNvPr id="113" name="Shape 113"/>
        <p:cNvGrpSpPr/>
        <p:nvPr/>
      </p:nvGrpSpPr>
      <p:grpSpPr>
        <a:xfrm>
          <a:off x="0" y="0"/>
          <a:ext cx="0" cy="0"/>
          <a:chOff x="0" y="0"/>
          <a:chExt cx="0" cy="0"/>
        </a:xfrm>
      </p:grpSpPr>
      <p:sp>
        <p:nvSpPr>
          <p:cNvPr id="114" name="Google Shape;114;p19"/>
          <p:cNvSpPr/>
          <p:nvPr/>
        </p:nvSpPr>
        <p:spPr>
          <a:xfrm>
            <a:off x="454950" y="954962"/>
            <a:ext cx="2906400" cy="29064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9"/>
          <p:cNvSpPr txBox="1"/>
          <p:nvPr>
            <p:ph idx="4294967295" type="title"/>
          </p:nvPr>
        </p:nvSpPr>
        <p:spPr>
          <a:xfrm>
            <a:off x="3865000" y="954938"/>
            <a:ext cx="4568400" cy="20412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0" lang="en" sz="1800">
                <a:solidFill>
                  <a:srgbClr val="114666"/>
                </a:solidFill>
                <a:latin typeface="Karla"/>
                <a:ea typeface="Karla"/>
                <a:cs typeface="Karla"/>
                <a:sym typeface="Karla"/>
              </a:rPr>
              <a:t>We think this </a:t>
            </a:r>
            <a:r>
              <a:rPr b="0" lang="en" sz="1800">
                <a:solidFill>
                  <a:srgbClr val="114666"/>
                </a:solidFill>
                <a:latin typeface="Karla"/>
                <a:ea typeface="Karla"/>
                <a:cs typeface="Karla"/>
                <a:sym typeface="Karla"/>
              </a:rPr>
              <a:t>toolkit is perfect for startups or  organizations that are just getting started in remote communities, or other areas where there is minimal market information available. </a:t>
            </a:r>
            <a:endParaRPr b="0" sz="1800">
              <a:solidFill>
                <a:srgbClr val="114666"/>
              </a:solidFill>
              <a:latin typeface="Karla"/>
              <a:ea typeface="Karla"/>
              <a:cs typeface="Karla"/>
              <a:sym typeface="Karla"/>
            </a:endParaRPr>
          </a:p>
          <a:p>
            <a:pPr indent="0" lvl="0" marL="0" rtl="0" algn="l">
              <a:lnSpc>
                <a:spcPct val="115000"/>
              </a:lnSpc>
              <a:spcBef>
                <a:spcPts val="0"/>
              </a:spcBef>
              <a:spcAft>
                <a:spcPts val="0"/>
              </a:spcAft>
              <a:buNone/>
            </a:pPr>
            <a:r>
              <a:t/>
            </a:r>
            <a:endParaRPr b="0" sz="1800">
              <a:solidFill>
                <a:srgbClr val="114666"/>
              </a:solidFill>
              <a:latin typeface="Karla"/>
              <a:ea typeface="Karla"/>
              <a:cs typeface="Karla"/>
              <a:sym typeface="Karla"/>
            </a:endParaRPr>
          </a:p>
          <a:p>
            <a:pPr indent="0" lvl="0" marL="0" rtl="0" algn="l">
              <a:lnSpc>
                <a:spcPct val="115000"/>
              </a:lnSpc>
              <a:spcBef>
                <a:spcPts val="0"/>
              </a:spcBef>
              <a:spcAft>
                <a:spcPts val="0"/>
              </a:spcAft>
              <a:buNone/>
            </a:pPr>
            <a:r>
              <a:rPr b="0" lang="en" sz="1800">
                <a:solidFill>
                  <a:srgbClr val="114666"/>
                </a:solidFill>
                <a:latin typeface="Karla"/>
                <a:ea typeface="Karla"/>
                <a:cs typeface="Karla"/>
                <a:sym typeface="Karla"/>
              </a:rPr>
              <a:t>Also, this toolkit is can be used by any type of organization - not just mini-grid companies!</a:t>
            </a:r>
            <a:endParaRPr b="0" sz="1800">
              <a:solidFill>
                <a:srgbClr val="114666"/>
              </a:solidFill>
              <a:latin typeface="Karla"/>
              <a:ea typeface="Karla"/>
              <a:cs typeface="Karla"/>
              <a:sym typeface="Karla"/>
            </a:endParaRPr>
          </a:p>
          <a:p>
            <a:pPr indent="0" lvl="0" marL="457200" rtl="0" algn="l">
              <a:lnSpc>
                <a:spcPct val="115000"/>
              </a:lnSpc>
              <a:spcBef>
                <a:spcPts val="0"/>
              </a:spcBef>
              <a:spcAft>
                <a:spcPts val="0"/>
              </a:spcAft>
              <a:buNone/>
            </a:pPr>
            <a:r>
              <a:t/>
            </a:r>
            <a:endParaRPr b="0" sz="1800">
              <a:solidFill>
                <a:srgbClr val="114666"/>
              </a:solidFill>
              <a:latin typeface="Lato"/>
              <a:ea typeface="Lato"/>
              <a:cs typeface="Lato"/>
              <a:sym typeface="Lato"/>
            </a:endParaRPr>
          </a:p>
        </p:txBody>
      </p:sp>
      <p:pic>
        <p:nvPicPr>
          <p:cNvPr id="116" name="Google Shape;116;p19"/>
          <p:cNvPicPr preferRelativeResize="0"/>
          <p:nvPr/>
        </p:nvPicPr>
        <p:blipFill>
          <a:blip r:embed="rId3">
            <a:alphaModFix/>
          </a:blip>
          <a:stretch>
            <a:fillRect/>
          </a:stretch>
        </p:blipFill>
        <p:spPr>
          <a:xfrm>
            <a:off x="1014094" y="1354075"/>
            <a:ext cx="1788112" cy="18493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7A1D5"/>
        </a:solidFill>
      </p:bgPr>
    </p:bg>
    <p:spTree>
      <p:nvGrpSpPr>
        <p:cNvPr id="120" name="Shape 120"/>
        <p:cNvGrpSpPr/>
        <p:nvPr/>
      </p:nvGrpSpPr>
      <p:grpSpPr>
        <a:xfrm>
          <a:off x="0" y="0"/>
          <a:ext cx="0" cy="0"/>
          <a:chOff x="0" y="0"/>
          <a:chExt cx="0" cy="0"/>
        </a:xfrm>
      </p:grpSpPr>
      <p:sp>
        <p:nvSpPr>
          <p:cNvPr id="121" name="Google Shape;121;p20"/>
          <p:cNvSpPr txBox="1"/>
          <p:nvPr/>
        </p:nvSpPr>
        <p:spPr>
          <a:xfrm>
            <a:off x="466450" y="261900"/>
            <a:ext cx="8177700" cy="84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2800"/>
              <a:buFont typeface="Arial"/>
              <a:buNone/>
            </a:pPr>
            <a:r>
              <a:rPr b="1" lang="en" sz="3600">
                <a:solidFill>
                  <a:schemeClr val="lt1"/>
                </a:solidFill>
                <a:latin typeface="Karla"/>
                <a:ea typeface="Karla"/>
                <a:cs typeface="Karla"/>
                <a:sym typeface="Karla"/>
              </a:rPr>
              <a:t>What you’ll find in this guide</a:t>
            </a:r>
            <a:endParaRPr b="1" sz="3600">
              <a:solidFill>
                <a:schemeClr val="lt1"/>
              </a:solidFill>
              <a:latin typeface="Karla"/>
              <a:ea typeface="Karla"/>
              <a:cs typeface="Karla"/>
              <a:sym typeface="Karla"/>
            </a:endParaRPr>
          </a:p>
        </p:txBody>
      </p:sp>
      <p:sp>
        <p:nvSpPr>
          <p:cNvPr id="122" name="Google Shape;122;p20"/>
          <p:cNvSpPr txBox="1"/>
          <p:nvPr>
            <p:ph idx="4294967295" type="title"/>
          </p:nvPr>
        </p:nvSpPr>
        <p:spPr>
          <a:xfrm>
            <a:off x="466450" y="1101950"/>
            <a:ext cx="8061900" cy="84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b="0" lang="en" sz="1400">
                <a:solidFill>
                  <a:schemeClr val="lt1"/>
                </a:solidFill>
                <a:latin typeface="Karla"/>
                <a:ea typeface="Karla"/>
                <a:cs typeface="Karla"/>
                <a:sym typeface="Karla"/>
              </a:rPr>
              <a:t>The Survey Toolkit combines existing applications: EpiCollect 5, Google Sheets, and Google My Maps. In this guide, you will learn...</a:t>
            </a:r>
            <a:endParaRPr b="0" sz="1800">
              <a:solidFill>
                <a:schemeClr val="lt1"/>
              </a:solidFill>
              <a:latin typeface="Lato"/>
              <a:ea typeface="Lato"/>
              <a:cs typeface="Lato"/>
              <a:sym typeface="Lato"/>
            </a:endParaRPr>
          </a:p>
        </p:txBody>
      </p:sp>
      <p:sp>
        <p:nvSpPr>
          <p:cNvPr id="123" name="Google Shape;123;p20"/>
          <p:cNvSpPr txBox="1"/>
          <p:nvPr>
            <p:ph idx="4294967295" type="title"/>
          </p:nvPr>
        </p:nvSpPr>
        <p:spPr>
          <a:xfrm>
            <a:off x="466450" y="1868725"/>
            <a:ext cx="8061900" cy="2871300"/>
          </a:xfrm>
          <a:prstGeom prst="rect">
            <a:avLst/>
          </a:prstGeom>
        </p:spPr>
        <p:txBody>
          <a:bodyPr anchorCtr="0" anchor="t" bIns="91425" lIns="91425" spcFirstLastPara="1" rIns="91425" wrap="square" tIns="91425">
            <a:noAutofit/>
          </a:bodyPr>
          <a:lstStyle/>
          <a:p>
            <a:pPr indent="-342900" lvl="0" marL="457200" rtl="0" algn="l">
              <a:lnSpc>
                <a:spcPct val="115000"/>
              </a:lnSpc>
              <a:spcBef>
                <a:spcPts val="1600"/>
              </a:spcBef>
              <a:spcAft>
                <a:spcPts val="0"/>
              </a:spcAft>
              <a:buClr>
                <a:schemeClr val="lt1"/>
              </a:buClr>
              <a:buSzPts val="1800"/>
              <a:buFont typeface="Arial"/>
              <a:buAutoNum type="arabicPeriod"/>
            </a:pPr>
            <a:r>
              <a:rPr b="0" lang="en" sz="1800">
                <a:solidFill>
                  <a:schemeClr val="lt1"/>
                </a:solidFill>
                <a:latin typeface="Karla"/>
                <a:ea typeface="Karla"/>
                <a:cs typeface="Karla"/>
                <a:sym typeface="Karla"/>
              </a:rPr>
              <a:t>How to </a:t>
            </a:r>
            <a:r>
              <a:rPr lang="en" sz="1800">
                <a:solidFill>
                  <a:schemeClr val="lt1"/>
                </a:solidFill>
                <a:latin typeface="Karla"/>
                <a:ea typeface="Karla"/>
                <a:cs typeface="Karla"/>
                <a:sym typeface="Karla"/>
              </a:rPr>
              <a:t>create a survey form</a:t>
            </a:r>
            <a:r>
              <a:rPr b="0" lang="en" sz="1800">
                <a:solidFill>
                  <a:schemeClr val="lt1"/>
                </a:solidFill>
                <a:latin typeface="Karla"/>
                <a:ea typeface="Karla"/>
                <a:cs typeface="Karla"/>
                <a:sym typeface="Karla"/>
              </a:rPr>
              <a:t> with EpiCollect 5 </a:t>
            </a:r>
            <a:endParaRPr b="0" sz="1000">
              <a:solidFill>
                <a:schemeClr val="lt1"/>
              </a:solidFill>
              <a:latin typeface="Karla"/>
              <a:ea typeface="Karla"/>
              <a:cs typeface="Karla"/>
              <a:sym typeface="Karla"/>
            </a:endParaRPr>
          </a:p>
          <a:p>
            <a:pPr indent="-342900" lvl="0" marL="457200" rtl="0" algn="l">
              <a:lnSpc>
                <a:spcPct val="115000"/>
              </a:lnSpc>
              <a:spcBef>
                <a:spcPts val="0"/>
              </a:spcBef>
              <a:spcAft>
                <a:spcPts val="0"/>
              </a:spcAft>
              <a:buClr>
                <a:schemeClr val="lt1"/>
              </a:buClr>
              <a:buSzPts val="1800"/>
              <a:buFont typeface="Arial"/>
              <a:buAutoNum type="arabicPeriod"/>
            </a:pPr>
            <a:r>
              <a:rPr b="0" lang="en" sz="1800">
                <a:solidFill>
                  <a:schemeClr val="lt1"/>
                </a:solidFill>
                <a:latin typeface="Karla"/>
                <a:ea typeface="Karla"/>
                <a:cs typeface="Karla"/>
                <a:sym typeface="Karla"/>
              </a:rPr>
              <a:t>How to </a:t>
            </a:r>
            <a:r>
              <a:rPr lang="en" sz="1800">
                <a:solidFill>
                  <a:schemeClr val="lt1"/>
                </a:solidFill>
                <a:latin typeface="Karla"/>
                <a:ea typeface="Karla"/>
                <a:cs typeface="Karla"/>
                <a:sym typeface="Karla"/>
              </a:rPr>
              <a:t>collect survey data</a:t>
            </a:r>
            <a:r>
              <a:rPr b="0" lang="en" sz="1800">
                <a:solidFill>
                  <a:schemeClr val="lt1"/>
                </a:solidFill>
                <a:latin typeface="Karla"/>
                <a:ea typeface="Karla"/>
                <a:cs typeface="Karla"/>
                <a:sym typeface="Karla"/>
              </a:rPr>
              <a:t> with a mobile device </a:t>
            </a:r>
            <a:endParaRPr b="0" sz="1800">
              <a:solidFill>
                <a:schemeClr val="lt1"/>
              </a:solidFill>
              <a:latin typeface="Karla"/>
              <a:ea typeface="Karla"/>
              <a:cs typeface="Karla"/>
              <a:sym typeface="Karla"/>
            </a:endParaRPr>
          </a:p>
          <a:p>
            <a:pPr indent="-342900" lvl="0" marL="457200" rtl="0" algn="l">
              <a:lnSpc>
                <a:spcPct val="115000"/>
              </a:lnSpc>
              <a:spcBef>
                <a:spcPts val="0"/>
              </a:spcBef>
              <a:spcAft>
                <a:spcPts val="0"/>
              </a:spcAft>
              <a:buClr>
                <a:schemeClr val="lt1"/>
              </a:buClr>
              <a:buSzPts val="1800"/>
              <a:buFont typeface="Arial"/>
              <a:buAutoNum type="arabicPeriod"/>
            </a:pPr>
            <a:r>
              <a:rPr b="0" lang="en" sz="1800">
                <a:solidFill>
                  <a:schemeClr val="lt1"/>
                </a:solidFill>
                <a:latin typeface="Karla"/>
                <a:ea typeface="Karla"/>
                <a:cs typeface="Karla"/>
                <a:sym typeface="Karla"/>
              </a:rPr>
              <a:t>How to </a:t>
            </a:r>
            <a:r>
              <a:rPr lang="en" sz="1800">
                <a:solidFill>
                  <a:schemeClr val="lt1"/>
                </a:solidFill>
                <a:latin typeface="Karla"/>
                <a:ea typeface="Karla"/>
                <a:cs typeface="Karla"/>
                <a:sym typeface="Karla"/>
              </a:rPr>
              <a:t>integrate survey data</a:t>
            </a:r>
            <a:r>
              <a:rPr b="0" lang="en" sz="1800">
                <a:solidFill>
                  <a:schemeClr val="lt1"/>
                </a:solidFill>
                <a:latin typeface="Karla"/>
                <a:ea typeface="Karla"/>
                <a:cs typeface="Karla"/>
                <a:sym typeface="Karla"/>
              </a:rPr>
              <a:t> for use with Google Sheets</a:t>
            </a:r>
            <a:endParaRPr b="0" sz="1800">
              <a:solidFill>
                <a:schemeClr val="lt1"/>
              </a:solidFill>
              <a:latin typeface="Karla"/>
              <a:ea typeface="Karla"/>
              <a:cs typeface="Karla"/>
              <a:sym typeface="Karla"/>
            </a:endParaRPr>
          </a:p>
          <a:p>
            <a:pPr indent="-342900" lvl="0" marL="457200" rtl="0" algn="l">
              <a:lnSpc>
                <a:spcPct val="115000"/>
              </a:lnSpc>
              <a:spcBef>
                <a:spcPts val="0"/>
              </a:spcBef>
              <a:spcAft>
                <a:spcPts val="0"/>
              </a:spcAft>
              <a:buClr>
                <a:schemeClr val="lt1"/>
              </a:buClr>
              <a:buSzPts val="1800"/>
              <a:buFont typeface="Arial"/>
              <a:buAutoNum type="arabicPeriod"/>
            </a:pPr>
            <a:r>
              <a:rPr b="0" lang="en" sz="1800">
                <a:solidFill>
                  <a:schemeClr val="lt1"/>
                </a:solidFill>
                <a:latin typeface="Karla"/>
                <a:ea typeface="Karla"/>
                <a:cs typeface="Karla"/>
                <a:sym typeface="Karla"/>
              </a:rPr>
              <a:t>How to </a:t>
            </a:r>
            <a:r>
              <a:rPr lang="en" sz="1800">
                <a:solidFill>
                  <a:schemeClr val="lt1"/>
                </a:solidFill>
                <a:latin typeface="Karla"/>
                <a:ea typeface="Karla"/>
                <a:cs typeface="Karla"/>
                <a:sym typeface="Karla"/>
              </a:rPr>
              <a:t>visualize</a:t>
            </a:r>
            <a:r>
              <a:rPr b="0" lang="en" sz="1800">
                <a:solidFill>
                  <a:schemeClr val="lt1"/>
                </a:solidFill>
                <a:latin typeface="Karla"/>
                <a:ea typeface="Karla"/>
                <a:cs typeface="Karla"/>
                <a:sym typeface="Karla"/>
              </a:rPr>
              <a:t> data and results on a map with Google My Maps</a:t>
            </a:r>
            <a:endParaRPr b="0" sz="1400">
              <a:solidFill>
                <a:schemeClr val="lt1"/>
              </a:solidFill>
              <a:latin typeface="Karla"/>
              <a:ea typeface="Karla"/>
              <a:cs typeface="Karla"/>
              <a:sym typeface="Karla"/>
            </a:endParaRPr>
          </a:p>
        </p:txBody>
      </p:sp>
      <p:cxnSp>
        <p:nvCxnSpPr>
          <p:cNvPr id="124" name="Google Shape;124;p20"/>
          <p:cNvCxnSpPr/>
          <p:nvPr/>
        </p:nvCxnSpPr>
        <p:spPr>
          <a:xfrm>
            <a:off x="491100" y="1877825"/>
            <a:ext cx="8106000" cy="0"/>
          </a:xfrm>
          <a:prstGeom prst="straightConnector1">
            <a:avLst/>
          </a:prstGeom>
          <a:noFill/>
          <a:ln cap="flat" cmpd="sng" w="9525">
            <a:solidFill>
              <a:srgbClr val="0977B5"/>
            </a:solidFill>
            <a:prstDash val="solid"/>
            <a:round/>
            <a:headEnd len="med" w="med" type="none"/>
            <a:tailEnd len="med" w="med" type="none"/>
          </a:ln>
        </p:spPr>
      </p:cxn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21"/>
          <p:cNvSpPr/>
          <p:nvPr/>
        </p:nvSpPr>
        <p:spPr>
          <a:xfrm>
            <a:off x="0" y="2218750"/>
            <a:ext cx="4668600" cy="2924700"/>
          </a:xfrm>
          <a:prstGeom prst="rect">
            <a:avLst/>
          </a:prstGeom>
          <a:solidFill>
            <a:srgbClr val="F3F8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21"/>
          <p:cNvSpPr txBox="1"/>
          <p:nvPr/>
        </p:nvSpPr>
        <p:spPr>
          <a:xfrm>
            <a:off x="466450" y="2331650"/>
            <a:ext cx="3580200" cy="1462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600"/>
              </a:spcBef>
              <a:spcAft>
                <a:spcPts val="0"/>
              </a:spcAft>
              <a:buNone/>
            </a:pPr>
            <a:r>
              <a:rPr lang="en" sz="2200">
                <a:solidFill>
                  <a:srgbClr val="114666"/>
                </a:solidFill>
                <a:latin typeface="Karla"/>
                <a:ea typeface="Karla"/>
                <a:cs typeface="Karla"/>
                <a:sym typeface="Karla"/>
              </a:rPr>
              <a:t>How to </a:t>
            </a:r>
            <a:r>
              <a:rPr b="1" lang="en" sz="2200">
                <a:solidFill>
                  <a:srgbClr val="114666"/>
                </a:solidFill>
                <a:latin typeface="Karla"/>
                <a:ea typeface="Karla"/>
                <a:cs typeface="Karla"/>
                <a:sym typeface="Karla"/>
              </a:rPr>
              <a:t>create a survey form</a:t>
            </a:r>
            <a:r>
              <a:rPr lang="en" sz="2200">
                <a:solidFill>
                  <a:srgbClr val="114666"/>
                </a:solidFill>
                <a:latin typeface="Karla"/>
                <a:ea typeface="Karla"/>
                <a:cs typeface="Karla"/>
                <a:sym typeface="Karla"/>
              </a:rPr>
              <a:t> with EpiCollect 5</a:t>
            </a:r>
            <a:endParaRPr sz="2200">
              <a:solidFill>
                <a:srgbClr val="114666"/>
              </a:solidFill>
              <a:latin typeface="Karla"/>
              <a:ea typeface="Karla"/>
              <a:cs typeface="Karla"/>
              <a:sym typeface="Karla"/>
            </a:endParaRPr>
          </a:p>
        </p:txBody>
      </p:sp>
      <p:sp>
        <p:nvSpPr>
          <p:cNvPr id="131" name="Google Shape;131;p21"/>
          <p:cNvSpPr txBox="1"/>
          <p:nvPr/>
        </p:nvSpPr>
        <p:spPr>
          <a:xfrm>
            <a:off x="466450" y="1336850"/>
            <a:ext cx="3756000" cy="847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 sz="3600">
                <a:solidFill>
                  <a:srgbClr val="0977B5"/>
                </a:solidFill>
                <a:latin typeface="Karla"/>
                <a:ea typeface="Karla"/>
                <a:cs typeface="Karla"/>
                <a:sym typeface="Karla"/>
              </a:rPr>
              <a:t>Part One</a:t>
            </a:r>
            <a:endParaRPr>
              <a:latin typeface="Karla"/>
              <a:ea typeface="Karla"/>
              <a:cs typeface="Karla"/>
              <a:sym typeface="Karla"/>
            </a:endParaRPr>
          </a:p>
        </p:txBody>
      </p:sp>
      <p:pic>
        <p:nvPicPr>
          <p:cNvPr id="132" name="Google Shape;132;p21"/>
          <p:cNvPicPr preferRelativeResize="0"/>
          <p:nvPr/>
        </p:nvPicPr>
        <p:blipFill>
          <a:blip r:embed="rId3">
            <a:alphaModFix/>
          </a:blip>
          <a:stretch>
            <a:fillRect/>
          </a:stretch>
        </p:blipFill>
        <p:spPr>
          <a:xfrm>
            <a:off x="4668724" y="0"/>
            <a:ext cx="4475274" cy="5143502"/>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wiss">
  <a:themeElements>
    <a:clrScheme name="Swiss">
      <a:dk1>
        <a:srgbClr val="F46524"/>
      </a:dk1>
      <a:lt1>
        <a:srgbClr val="FFFFFF"/>
      </a:lt1>
      <a:dk2>
        <a:srgbClr val="000000"/>
      </a:dk2>
      <a:lt2>
        <a:srgbClr val="757575"/>
      </a:lt2>
      <a:accent1>
        <a:srgbClr val="01579B"/>
      </a:accent1>
      <a:accent2>
        <a:srgbClr val="27C7BD"/>
      </a:accent2>
      <a:accent3>
        <a:srgbClr val="0099E8"/>
      </a:accent3>
      <a:accent4>
        <a:srgbClr val="51B9A3"/>
      </a:accent4>
      <a:accent5>
        <a:srgbClr val="FB8C00"/>
      </a:accent5>
      <a:accent6>
        <a:srgbClr val="FFAE88"/>
      </a:accent6>
      <a:hlink>
        <a:srgbClr val="0277BD"/>
      </a:hlink>
      <a:folHlink>
        <a:srgbClr val="0277B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